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длину и сравнивать предметы точно.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Длиннее и короче вокруг нас
</a:t>
            </a:r>
            <a:endParaRPr lang="en-US" sz="398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длину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показывает, сколько места занимает предмет от одного конца до другого. Мы сравниваем карандаши, ленты и парты, сначала на глаз, а потом проверяем себя линейкой.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длиннее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два предмета рядом и совместите их начало. У какого предмета конец окажется дальше, тот и длиннее. Так сравнение становится честным и понятным.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ровные предметы, стоящие с одного края. Если один лежит криво или согнут, легко ошибиться и назвать ответ неправильно.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Длиннее — это не значит толще, тяжелее или шире. Узкая палочка вполне может оказаться длиннее широкой карточки, и это нормально.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легко увидеть, что карандаш обычно короче линейки. Если совместить их начала, конец линейки окажется дальше. Такое сравнение удобно рассматривать на картинке, потому что оба предмета знакомы каждому ученику.
</a:t>
            </a:r>
            <a:endParaRPr lang="en-US" sz="1317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 и ручка
</a:t>
            </a:r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 часто кажется маленьким, а ручка — заметно длиннее. Когда предметы лежат рядом, разница сразу бросается в глаза. Это хороший пример для урока: дети быстро находят, кто из них короче.
</a:t>
            </a:r>
            <a:endParaRPr lang="en-US" sz="1375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учебник
</a:t>
            </a:r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обычно короче учебника, хотя оба предмета лежат на столе и используются каждый день. У них хорошо видны края, поэтому сравнение получается аккуратным и понятным даже без измерения.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класса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короткий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предмет занимает меньше места по длине. Так можно сказать о палочке, нитке или дорожке, если они заметно меньше другого предмета в паре.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«короткий» помогает назвать маленькую длину быстро и просто. Не нужно сразу измерять — иногда достаточно взглянуть и аккуратно сравнить предметы рядом.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два предмета, короткий всегда имеет меньшую длину. Он не только «маленький на вид», а именно короче своего соседа.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два предмета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простая: сначала предметы выравнивают, затем сравнивают их концы, а при необходимости проверяют результат линейкой.
</a:t>
            </a:r>
            <a:endParaRPr lang="en-US" sz="12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 длине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длиннее ни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два предмета имеют одинаковую длину. Тогда ни один не выигрывает в этой маленькой математической дуэли, и можно смело сказать: они равны по длине.
</a:t>
            </a:r>
            <a:endParaRPr lang="en-US" sz="1375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линейках
</a:t>
            </a:r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линейки могут быть одинаковыми по длине, даже если у них разный цвет или рисунок. Важно смотреть не на украшения, а на сам размер от начала до конца.
</a:t>
            </a:r>
            <a:endParaRPr lang="en-US" sz="1364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 играх
</a:t>
            </a:r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 помогает в конструкторе, при раскладывании деталей и в школьных заданиях. Так легче собрать ровную постройку и не запутаться в сравнениях.
</a:t>
            </a:r>
            <a:endParaRPr lang="en-US" sz="13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сантиметр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измерять длину маленьких предметов в сантиметрах. На ней есть деления и ноль, от которого начинают отсчёт, чтобы получить точный результат.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— маленькая единица длины, удобная для карандаша, тетради или игрушки. Для детских предметов часто хватает нескольких сантиметров, и числа остаются понятными.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слишком длинный, удобнее считать метрами, а не десятками сантиметров. Так проще измерять дверь, стол или комнату.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сантиметров составляют один метр.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единица длины: 1 м = 100 см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8641" y="1295150"/>
            <a:ext cx="439969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 жизни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Шитьё
</a:t>
            </a:r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Портной измеряет ткань, чтобы отрезать нужный кусок без лишней спешки. Здесь длина помогает сделать вещь ровной и аккуратной, а не «примерно такой, как получится».
</a:t>
            </a:r>
            <a:endParaRPr lang="en-US" sz="123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считают расстояние на дорожке, прыжке или дистанции. Длина нужна, чтобы сравнивать результаты и понимать, кто пробежал дальше или прыгнул выше и точнее.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проверяет доски, детали и размеры помещения. Если длина выбрана неверно, всё может не подойти, поэтому здесь особенно важна внимательность и точность.
</a:t>
            </a:r>
            <a:endParaRPr lang="en-US" sz="121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длина помогает отрезать верёвку, а в классе — положить бумажные полоски одинаково. Даже такие маленькие дела становятся легче, когда предметы сравнивают аккуратно.
</a:t>
            </a:r>
            <a:endParaRPr lang="en-US" sz="11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Червяк и божья коровка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легко найти пару для сравнения: у червяка тело заметно длинное, а у божьей коровки — совсем короткое. Такие примеры хорошо видны на картинке и помогают быстро понять, что длина бывает очень разной.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травинки, ветки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рядом растут листья разной длины, тонкие травинки и короткие или длинные веточки. Если положить их рядом, различие сразу становится заметным. Это простой способ потренироваться сравнивать предметы без линейки.
</a:t>
            </a:r>
            <a:endParaRPr lang="en-US" sz="1228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Хвосты и лапки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тоже встречаются интересные сравнения: один хвост длиннее другого, одна лапка короче, чем кажется на первый взгляд. На прогулке или в книге можно искать такие пары и учиться замечать длину очень внимательно.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длина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только тогда, когда предметы лежат ровно и начинаются с одного края. Если края не совпали, результат получится неправильным, даже если предметы кажутся очевидно разными.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сравнивать на глаз, если один предмет согнут, свёрнут или лежит криво. Верёвка в кольце выглядит короче, чем та же верёвка в расправленном виде, хотя длина у неё не изменилась.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Толщина, цвет и форма не помогают узнать длину. Узкая палочка может быть длиннее широкой карточки, поэтому важно смотреть именно на расстояние от начала до конца предмета.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сравнение было честным, предметы выравнивают и только потом называют результат. Так легче увидеть, что длиннее, что короче и когда предметы одинаковые.
</a:t>
            </a:r>
            <a:endParaRPr lang="en-US" sz="153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сравнении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измерить длину правильно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измерения предмета с помощью линейки и сантиметров.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разница большая, глаз помогает без труда: дерево длиннее карандаша, а дорожка длиннее тропинки. Здесь сравнение получается быстрым и понятным.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сомнение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похожи по размеру, можно легко ошибиться. Тогда одного взгляда уже мало, и нужен более точный способ проверки.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измерить длину аккуратно и честно. После измерения сразу видно, какой предмет длиннее, короче или такой же.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без линейки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весёлые игры на длину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победителя по длине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полоски бумаги, палочки или нитки и разложите их рядом. Пусть ребёнок ищет самый длинный и самый короткий предмет. Такая игра превращает сравнение в маленькое соревнование.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пары одинаковых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искать две одинаковые полоски или две палочки одной длины. Это упражнение тренирует глазомер, внимание и аккуратность. А ещё оно очень нравится, когда ответ найден без подсказки.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самый длинный и самый короткий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всю группу предметов и сравни их между собой. Самый длинный будет выделяться среди остальных, потому что он занимает больше всего места по длине.
</a:t>
            </a:r>
            <a:endParaRPr lang="en-US" sz="1514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короткий предмет легко заметить, если найти тот, у которого конец ближе всех к началу. Он меньше остальных по длине, даже если выглядит ярче или толще.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предметы окажутся между ними. Они могут быть похожи друг на друга, но всё равно будут немного длиннее или короче, чем главный «чемпион» и главный «малютка».
</a:t>
            </a:r>
            <a:endParaRPr lang="en-US" sz="15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мерку выбрать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измеряем ли мы маленький предмет или большой объект.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встречаются ленты, отрезки, дорожки и верёвки. Сначала нужно понять, какой предмет длиннее, короче или одинаковый по длине, а потом аккуратно назвать ответ.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числа, их сравнивают или измеряют предметы линейкой. После этого находят разницу, чтобы узнать, на сколько один предмет длиннее другого.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спешить и не путать длину с толщиной или цветом. Иногда предмет выглядит больше, но по длине оказывается короче — вот где нужна внимательность.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помогает избежать ошибки. Если снова посмотреть на предметы или числа, можно убедиться, что решение получилось верным и понятным.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сравнение длины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 каждый день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сравнивать длину помогает на уроках, когда нужно чертить, измерять и аккуратно выполнять задания. Оно пригодится и дома, если надо отрезать ленточку или подобрать предметы одинакового размера.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и в игре, и в работе, и на прогулке. Он учит замечать детали, делать всё ровнее и не путаться в предметах, которые сначала кажутся похожими.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длине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Длиннее значит больше по длине, а короче — меньше. Если края совпадают, сравнение становится честным. Линейка, сантиметры и метры помогают быстро узнать точный ответ.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2026-05-20T12:25:55Z</dcterms:created>
  <dcterms:modified xsi:type="dcterms:W3CDTF">2026-05-20T12:25:55Z</dcterms:modified>
</cp:coreProperties>
</file>