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И.С. Тургенев. Роман «Дворянское гнездо»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любви, долге и уходящей дворянской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Предреформенная Россия и тургеневский роман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«Дворянское гнездо» рождается в эпоху острых споров о будущем страны. Тургенев соединяет психологическую глубину с историческим фоном, показывая, как перемены эпохи отражаются в частной судьбе человека.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относится к психологической прозе Тургенева: внешние события здесь важны меньше, чем тонкие движения мысли, памяти и чувства.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— разлад поколений, столкновение европейского воспитания с русской культурной почвой и постепенное исчезновение старого усадебного мира.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перелом передан без прямой публицистики: его признаки раскрываются через судьбу героев, их разговоры и нравственные выборы.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Замысел и место романа в творчестве Тургенева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старой усадьбы в романе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хранилище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дом у Калитиных воспринимается как место, где сохраняются следы предков, семейные привычки и ощущение укоренённости. Его тишина создаёт особую атмосферу внутренней сосредоточенности. Здесь прошлое ещё живёт в предметах, голосах и повседневном укладе.
</a:t>
            </a:r>
            <a:endParaRPr lang="en-US" sz="1054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 и аллеи уходящей эпохи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дорожки и вечерние прогулки формируют образ мира, который кажется красивым, но хрупким. Природное и человеческое здесь соединены мягко и печально. Внешняя гармония скрывает ощущение тихого увядания, которое невозможно остановить.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пространство и нравственная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Храмовое окружение придаёт усадьбе духовную глубину и связывает её с представлением о совести и внутренней правде. В этом пространстве особенно заметен контраст между устойчивостью нравственного начала и неотвратимым угасанием помещичьего уклада.
</a:t>
            </a:r>
            <a:endParaRPr lang="en-US" sz="102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Лаврецкий — герой с тяжёлым жизненным опытом: он многое пережил, много потерял и потому смотрит на мир с внутренней осторожностью и усталостью.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Иванович Лаврецкий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образован, сдержан, способен к самоанализу, но постоянно ощущает вину и ответственность за прежние ошибки, которые не дают ему покоя.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прошлое связано с неудачным браком, обманом и длительным разочарованием; возвращение в Россию становится для него попыткой заново понять себя и свою жизнь.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Лаврецкого раскрывается как история позднего прозрения: он приходит к ясности не через успех, а через боль, утрату и внутреннее принятие.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воплощает духовную цельность: её поступки продиктованы совестью, верой и требовательностью к себе, а не стремлением к внешней правильности.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Калитина как нравственный идеал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образ противопоставлен светской лёгкости и расчёту; в ней важнее внутренняя сосредоточенность, умение слушать себя и жить по убеждению.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Лизы не выглядит пассивным отказом от жизни: это сознательное принятие ответственности, при котором личное счастье уступает место нравственной последовательности.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сюжетные линии романа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И.С. Тургенева «Дворянское гнездо»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линии романа связаны между собой и постепенно сводятся к одному нравственному узлу — проверке чувства, памяти и долга.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личная драма и история рода, но их смысл усиливается общественным переломом эпохи.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главные переломы судьбы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событий романа И.С. Тургенева «Дворянское гнездо»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Лаврецкого и Лизы показана как редкая духовная близость, возникающая не из внешнего увлечения, а из глубокого взаимного понимания.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любви и невозможности счастья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прошлое героя и нравственные обязательства делают счастье невозможным: чувство сталкивается с памятью, долгом и внутренней честностью.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идеализирует любовь как простое спасение; он показывает её как испытание, в котором особенно ясно проявляется человеческая ответственность.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романа трагичен: чувство оказывается сильным, но не может победить обстоятельства, поэтому любовь приобретает оттенок жертвенности.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ставит героя перед вопросом: можно ли строить личное счастье, если оно причинит боль другому человеку и нарушит внутреннюю правду.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нравственного выбора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Лаврецкий не уходит от реальности и принимает тяжёлую истину о своей жизни, выбирая не удобство, а нравственную ответственность.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Лиза тоже действует по совести: её отказ от счастья связан не со слабостью, а со зрелостью, которая измеряется не успехом, а верностью убеждению.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романа и их художественные функции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герои помогают Тургеневу раскрыть конфликт между духовной глубиной, светской внешностью и нравственной ответственностью.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 построена на контрастах: внутренний мир Лаврецкого и Лизы противопоставлен внешней успешности, рациональности и светской игре.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«Дворянское гнездо»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романе связан с суетой, светскими правилами и временной жизнью общества; в нём человек чаще подстраивается под обстоятельства, чем следует внутреннему голосу.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пространства в романе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Церковное пространство соотнесено с духовным выбором Лизы: именно здесь особенно заметны тишина, сосредоточенность и серьёзность её нравственной позиции.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воплощает родовую память, устойчивость семейной традиции и образ уходящей дворянской России, где красота ещё сохраняется, но жизненная сила уже ослабевает.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путь между прошлым и будущим, между потерей и надеждой; она подчёркивает внутреннее движение героя и его неоконченные жизненные поиски.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природы и его роль в романе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Тургеневские пейзажи не просто создают фон, а точно соотносятся с переживаниями героев: вечерняя тишина, сад и сельский покой усиливают ощущение ожидания, тревоги или тихой надежды.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пробуждение и осеннее увядание передают смену душевных состояний, поэтому природа в романе становится тонким языком психологического смысла и помогает понять скрытые переживания персонажей.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мотивы произведения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«Дворянское гнездо»; смысловая группировка мотивов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соединяются в диалогах, пейзажах и композиции, создавая единую систему нравственных и исторических смыслов.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мотивы подчинены главной мысли: личная судьба в романе неотделима от памяти, долга и духовного выбора.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раскрывает характеры через детали поведения, паузы, жесты и интонации, поэтому внутренний конфликт звучит сдержанно, но предельно убедительно.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избегает прямой назидательности: чувства и оценки выражены через пейзаж, диалоги и точные бытовые штрихи, которые создают мягкую, лирическую атмосферу романа.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построен на полутонах и психологической точности, благодаря чему даже тихие сцены приобретают глубокий смысл и помогают читателю увидеть драму нравственного выбора.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тургеневской прозы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противопоставления в романе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Антитезы организуют композицию и помогают понять смысл поступков героев и исторический фон произведения.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систему противопоставлений Тургенев показывает не только столкновение характеров, но и выбор между устойчивой внутренней правдой и внешним благополучием.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И. С. Тургенева «Дворянское гнездо»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лишён внешней развязки, но завершает внутреннюю историю Лаврецкого: герой не получает счастья, однако сохраняет достоинство и способность не озлобиться.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романа и его смысл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показывает, что зрелость в тургеневском мире связана не с победой, а с умением принять правду о себе и о прожитой жизни без самообмана.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Сдержанный итог усиливает трагизм романа: любовь утрачена, но память, нравственная ясность и человеческое сочувствие остаются как главные духовные ценности.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«Дворянское гнездо» помогает понять особенности русского психологического романа XIX века, где важнее не интрига, а движение мысли и чувств героя.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школьном изучении литературы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удобно для разговора о совести, ответственности, семейной памяти и нравственном выборе, потому что эти темы связаны с узнаваемыми жизненными ситуациями.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романа можно показать, как историческая эпоха отражается в характерах, отношениях и речевой манере персонажей без прямой публицистики.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развивает навыки анализа образов, мотивов и композиции, а также учит видеть, как личная драма соотносится с судьбой целого поколения.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остаётся близким школьникам, потому что ставит вопросы внутренней честности, самоопределения и ответственности за собственный выбор в ситуации моральной неопределённости.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Актуальность романа для современного читателя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Лаврецкого и Лизы напоминает, что внешнее благополучие не гарантирует духовной цельности, а личное чувство требует нравственной проверки и зрелости.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по-прежнему важно как разговор о цене принципов: Тургенев показывает, что сохранить верность себе труднее, чем приспособиться к обстоятельствам.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«Дворянское гнездо» важно и сегодня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Тургенева соединяет историю несбывшейся любви, образ дворянского упадка и глубокое размышление о совести. Он учит ценить внутреннюю правду, даже если она не приносит личного счастья.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2026-05-19T21:06:52Z</dcterms:created>
  <dcterms:modified xsi:type="dcterms:W3CDTF">2026-05-19T21:06:52Z</dcterms:modified>
</cp:coreProperties>
</file>