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страны: когда люди радуются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самым любимым праздникам России.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праздники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помнить важные события, радоваться вместе и беречь традиции. У каждого из них свои привычки, символы и тёплые слова, которые делают день особенным для семьи, школы и всей страны.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самый весёлый зимний праздник
</a:t>
            </a:r>
            <a:endParaRPr lang="en-US" sz="2751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чудес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встречают в ночь с 31 декабря на 1 января. Это время ожидания подарков, семейного ужина и весёлого настроения, которое чувствуют и дети, и взрослые.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из 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ждут Деда Мороза и Снегурочку. Эти герои приносят поздравления, создают радостное настроение и напоминают, что праздник любит добрые сюрпризы.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Украшенный дом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в домах ставят ёлку, развешивают гирлянды и украшают комнаты блестящими игрушками. Такие украшения сразу создают ощущение сказки и приближающегося торжества.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стол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праздничном столе часто стоят салат оливье, мандарины, сладости и другие угощения. За одним столом собираются близкие люди, чтобы пожелать друг другу счастья в новом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— праздник добра и света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утро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января люди встречают Рождество спокойно и тепло. В этот день особенно важно быть рядом с родными, делиться добрыми словами и создавать дома атмосферу уюта.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храм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идут в храм, чтобы помолиться и поблагодарить за светлый праздник. Это помогает настроиться на тишину, уважение и добрые мысли о близких.
</a:t>
            </a:r>
            <a:endParaRPr lang="en-US" sz="117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и пожелания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поют колядки, поздравляют соседей и желают мира, здоровья и радости. Такие песни делают праздник живым и радостным для всего двора.
</a:t>
            </a:r>
            <a:endParaRPr lang="en-US" sz="1066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родными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часто проводят в кругу семьи: навещают бабушек и дедушек, разговаривают, угощают друг друга и стараются подарить каждому немного заботы и внимания.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недели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приходит перед Великим постом и открывает неделю весёлых встреч, игр и угощений. Люди заранее готовят блины и ждут праздник с хорошим настроением.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дни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недели устраивают снежные забавы, катаются на санях, ходят в гости и угощают друг друга. Праздник становится шумным, тёплым и очень дружелюбным.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Прощённое воскресенье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последний день Масленицы люди просят прощения друг у друга. Это добрый обычай, который помогает начать новый период с миром и без обид.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Блинные угощения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Масленицы — круглые блины. Они похожи на солнце, поэтому так хорошо подходят празднику, который провожает зиму и зовёт весну.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Масленицы к весне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праздник мам, бабушек и девочек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праздник мам, бабушек и девочек
</a:t>
            </a:r>
            <a:endParaRPr lang="en-US" sz="2707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поздравления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поздравляют мам, бабушек, учительниц и всех девочек. Для них звучат добрые слова, а внимание и забота становятся главным подарком.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открытки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дарят цветы, небольшие подарки и красивые открытки. Такие знаки внимания помогают показать любовь, благодарность и уважение самым близким людям.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школе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проходят утренники, где дети читают стихи, поют песни и разыгрывают весёлые сценки. У каждого участника есть возможность сказать что-то очень доброе.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приносит в дом особую радость. Взрослые стараются помочь по дому, а дети — сделать сюрприз, чтобы праздник запомнился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 о тех, кто защищает Родину и берёт на себя ответственность. В этот день особенно ценят смелость, надёжность и готовность прийти на помощь.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поздравления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поздравляют пап, дедушек и братьев. В семье звучат добрые слова, а маленькие подарки и открытки делают день особенно тёплым и дружелюбным.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поделки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делают открытки, рисуют рисунки и готовят короткие выступления. Такие задания помогают выразить благодарность и показать старание своими руками.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говорит не только о силе, но и о верности своей стране. Он учит уважать людей, которые защищают мирную жизнь и помогают другим.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23 Февраля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 9 Мая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вспоминают победу в Великой Отечественной войне. Это день благодарности людям, которые пережили трудные годы и защитили мирную жизнь для будущих поколений.
</a:t>
            </a:r>
            <a:endParaRPr lang="en-US" sz="1187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и цветы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проходят парады, а к памятникам приносят цветы. Люди приходят с семьями, чтобы почтить память героев и показать уважение к истории страны.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тишина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песни военных лет, которые напоминают о мужестве и надежде. Затем наступает минута молчания, когда каждый может подумать о подвиге и благодарности.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дня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Георгиевская лента и красные гвоздики стали узнаваемыми знаками этого праздника. Они помогают передать уважение, память и серьёзное настроение дня.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напоминает о единстве страны, её природе, городах и людях. Источник: официальный календарь государственных праздников России.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календарь государственных праздников России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по всей стране проходят концерты и праздничные гулянья.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площади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городской площади звучала музыка, а рядом открылась выставка о прошлом страны. Ребята рассматривали фотографии, а взрослые рассказывали, почему важно помнить историю и уважать людей, которые жили до нас.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концерт дружбы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готовили концерт к 4 ноября: кто-то читал стихи, кто-то пел, а кто-то помогал украшать зал. Получился настоящий общий труд, где каждый чувствовал себя нужным.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за одним столом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устроили маленький праздник: принесли чай, угощения и тёплые улыбки. Люди разных возрастов разговаривали, делились новостями и радовались тому, что рядом живут добрые соседи.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люди бывают вместе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праздники: день рождения и именины
</a:t>
            </a:r>
            <a:endParaRPr lang="en-US" sz="2643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 одного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бывает у каждого человека и делает его главным героем дня. В этот момент звучат поздравления, а дом наполняется улыбками, подарками и ожиданием чего-то очень приятного.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Именины в семье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отмечают именины — день, связанный с именем человека. Это спокойный и тёплый праздник, когда особенно приятно слышать добрые слова от близких.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и свечи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 такого праздника — торт со свечами. Их задувают под дружные пожелания, и даже самые серьёзные взрослые на минуту становятся детьми и радуются вместе.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самые близкие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ценны тем, что их встречают вместе с родными. За общим столом, в маленьких разговорах и объятиях рождается особое чувство заботы и домашнего уюта.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истории о Пасхе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 ярких красках
</a:t>
            </a:r>
            <a:pPr algn="ctr" indent="0" marL="0">
              <a:lnSpc>
                <a:spcPct val="90000"/>
              </a:lnSpc>
              <a:buNone/>
            </a:pPr>
            <a:r>
              <a:rPr lang="en-US" sz="41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Пасхой на кухне начинается настоящее маленькое чудо: яйца окрашивают в разные цвета, а на столе появляются краски, салфетки и улыбки. Такие простые приготовления создают праздничное настроение ещё до самого дня.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Куличи из печи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пахнет свежей выпечкой, когда на столе остывают куличи. Их украшают глазурью и посыпкой, а рядом ставят цветы и веточки, чтобы праздник выглядел особенно светлым и нарядным.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Пасхальное приветствие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Пасхи люди встречают друг друга словами «Христос воскрес!». Ответ звучит радостно и торжественно, а в этот момент кажется, что вся весна заглянула в дом вместе с хорошими новостями.
</a:t>
            </a:r>
            <a:endParaRPr lang="en-US" sz="10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66491"/>
            <a:ext cx="485400" cy="38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624" y="2166491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956" y="2133101"/>
            <a:ext cx="398213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бывает на народных праздниках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музыка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люди поют знакомые песни, а музыка сразу делает атмосферу живой и дружелюбной. Под неё хочется улыбаться, подпевать и даже тихонько притопывать ногой.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собирает людей в большой круг, где все двигаются вместе. Это не просто игра, а старинный обычай, который помогает почувствовать себя частью общего веселья.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конкурсы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игры и конкурсы делают праздник шумным и запоминающимся. Дети и взрослые соревнуются, смеются и поддерживают друг друга, а победа радует ещё больше, если её встречают аплодисментами.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праздничном столе всегда ждут угощения: блины, пироги, сладости и фрукты. Общая трапеза помогает людям разговориться, отдохнуть и почувствовать тёплую заботу хозяев.
</a:t>
            </a:r>
            <a:endParaRPr lang="en-US" sz="1171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бывают большими и маленькими, но почти всегда приносят радость. Особенно приятно, когда сюрприз сделан своими руками или выбран с вниманием к человеку.
</a:t>
            </a:r>
            <a:endParaRPr lang="en-US" sz="116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бывает на народных праздниках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праздников, которые легко узнать
</a:t>
            </a:r>
            <a:endParaRPr lang="en-US" sz="2590" dirty="0"/>
          </a:p>
        </p:txBody>
      </p:sp>
      <p:sp>
        <p:nvSpPr>
          <p:cNvPr id="11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праздников, которые легко узнать
</a:t>
            </a:r>
            <a:endParaRPr lang="en-US" sz="2909" dirty="0"/>
          </a:p>
        </p:txBody>
      </p:sp>
      <p:sp>
        <p:nvSpPr>
          <p:cNvPr id="12" name="Text 3"/>
          <p:cNvSpPr txBox="1"/>
          <p:nvPr/>
        </p:nvSpPr>
        <p:spPr>
          <a:xfrm>
            <a:off x="4708924" y="7885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гирлянды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ёлка сразу напоминает о зимнем празднике. Рядом с ней сверкают гирлянды, игрушки и мишура, а в комнате появляется ощущение ожидания чуда.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924" y="16552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и солнце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блины похожи на тёплое солнце и поэтому стали знаком Масленицы. Они напоминают о прощании с зимой и о радостной встрече весны.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8924" y="25220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открытки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Букеты и красивые открытки часто дарят 8 Марта. Эти простые знаки внимания помогают сказать главное: человеку рады, его ценят и хотят порадовать.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924" y="33888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ленты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флага — белый, синий и красный — часто можно увидеть на Дне России. Они помогают сразу узнать праздник и создают торжественное настроение.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924" y="42556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 свет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часто появляются на Рождество и Пасху. Их мягкий свет делает праздник спокойным, красивым и немного волшебным, словно в доме стало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большой праздник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праздник начинается, развивается и оставляет добрые воспоминания.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разных уголках страны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местные даты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особенно любят ярмарки, а в другом — старинные обряды и песни. У каждого края есть любимые даты, которые передаются из семьи в семью.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блюда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к празднику готовят пироги, где-то — рыбу, кашу или сладкую выпечку. Такие угощения рассказывают о жизни людей лучше любого учебника.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праздниках часто надевают яркие костюмы и красивые платки. Они помогают увидеть, как по-разному народы страны умеют украшать свои традиции.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обычаи делают страну похожей на большую праздничную картину. В ней есть место музыке, смеху, ремёслам и доброму соседству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угощение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новогоднем столе часто появляются мандарины, салаты и сладости. Эти угощения знакомы почти каждому и сразу создают ощущение зимнего праздника и домашнего уюта.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блюдо Масленицы — румяные блины. Их подают с мёдом, вареньем или сметаной, и каждый блин словно маленькое солнышко, которое можно съесть с улыбкой.
</a:t>
            </a:r>
            <a:endParaRPr lang="en-US" sz="1066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Пасхе пекут куличи и красят яйца. На столе они выглядят очень нарядно, а вместе с ними праздник становится особенно светлым и радостным.
</a:t>
            </a:r>
            <a:endParaRPr lang="en-US" sz="1184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стол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угощение объединяет людей за одним столом. Пока все пробуют вкусные блюда и разговаривают, праздник становится тёплым, спокойным и по-настоящему общим.
</a:t>
            </a:r>
            <a:endParaRPr lang="en-US" sz="10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заранее делают поделки, учат стихи и выбирают, как поздравить близких. Подготовка помогает им почувствовать себя настоящими помощниками праздника.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ребята украшают класс, комнату или ёлку, развешивают открытки и рисунки. Когда всё готово, праздник будто улыбается в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дети читают стихи, поют песни и показывают сценки. Даже если кто-то немного волнуется, аплодисменты быстро превращают волнение в радость.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игры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выступлений ребята дарят открытки, играют и участвуют в конкурсах. Так праздник запоминается как весёлый день, где у каждого есть важное дело.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участвуют в праздниках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праздники
</a:t>
            </a:r>
            <a:endParaRPr lang="en-US" sz="2675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праздники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любом празднике люди говорят друг другу тёплые пожелания. Даже короткое поздравление может поднять настроение и показать, что рядом есть внимательные и заботливые люди.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собирают вместе семью, друзей и соседей. Когда люди сидят за одним столом, поют или играют, они лучше понимают и поддерживают друг друга.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важном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даты напоминают о событиях, которые нельзя забывать. Праздник помогает остановиться, подумать и ещё раз почувствовать связь с историей и традициями.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для всех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праздников есть одна общая черта: они дарят хорошее настроение. У каждого оно своё, но вместе получается большой и дружный праздник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страны — это память, радость и единство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делают жизнь ярче: они напоминают о важных событиях, учат доброте и собирают людей вместе. Когда радость делится с близкими, она становится ещё больше.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2026-05-26T06:18:29Z</dcterms:created>
  <dcterms:modified xsi:type="dcterms:W3CDTF">2026-05-26T06:18:29Z</dcterms:modified>
</cp:coreProperties>
</file>