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перпендикулярных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прямой угол точно и аккуратно.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окружают нас в тетради, в комнате и на улице. Умение узнавать и строить перпендикуляры помогает выполнять чертежи, решать задачи и работать с геометрическими фигурами без ошибок.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обозначение перпендикулярных прямых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перпендикулярность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 при пересечении они образуют прямой угол. Это одно из самых важных понятий школьной геометрии и основа для точных построений.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обозначают знаком a ⟂ b. Такая запись кратко показывает, что две прямые пересекаются под углом 90° и образуют прямой угол.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углов получается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перпендикулярные прямые пересекаются, вокруг точки пересечения образуются четыре угла. Все они равны между собой и каждый из них равен 90°.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используют при проверке чертежей, решении задач и доказательствах. По нему легко определить, правильно ли построена фигура и выдержан ли прямой угол.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 перпендикуляров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удобен тем, что уже содержит прямой угол. Его прикладывают к линии, чтобы быстро получить перпендикуляр без дополнительных вычислений и измерений.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провести ровную прямую и точно соединить точки. При построении перпендикуляра она используется вместе с другими инструментами, особенно при аккуратной разметке.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позволяет строить перпендикуляр даже без готового прямого угла. Он помогает откладывать одинаковые расстояния и находить точки пересечения дуг.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нужен для нанесения тонких вспомогательных линий и отметок. Это важно, чтобы построение можно было проверить и при необходимости аккуратно исправить.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через точку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с помощью циркуля и линейки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из внешней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с помощью дуг и соединения точек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 перпендикуляра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какой способ лучше подходит для разных учебных ситуаций и уровня точности.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быстрая и точная работа, чаще выбирают угольник. Циркуль и линейка полезны, когда готового прямого угла нет.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разных способов построения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отражает устойчивость результата при аккуратной работе и внимательном соблюдении шага построения.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и циркуль дают более надежный результат, а транспортир чаще используется как средство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построения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угольником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способ — приложить угольник к пересечению прямых. Если стороны совпадают с линиями, значит, угол действительно равен 90°.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транспортиром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помогает измерить угол в градусах. Если получено 90°, построение выполнено верно, но при считывании нужно быть особенно внимательным.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проверка циркулем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 расстояния и повторить построение дуг. Если точки пересечения и соединение получились симметричными, результат вызывает доверие.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должны пересекаться в одной точке, а прямой угол лучше обозначить маленьким квадратом. Аккуратность помогает сразу заметить возможную ошибку.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положение инструмента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линейка или угольник сдвинуты во время работы, линии получаются неточными. Даже небольшое смещение может изменить угол и испортить построение.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работе циркулем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сохранить один и тот же радиус или ставят иглу не в нужную точку. Тогда дуги пересекаются неправильно, и прямой угол не получается.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76753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вовремя заметить ошибку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Неточность легко обнаружить повторной проверкой угольником или транспортиром. Если угол отличается от 90°, построение нужно исправить и выполнить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в координатной плоскости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Оси, которые встречаются под прямым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начинается с двух осей, пересекающихся строго под углом 90°. Ось абсцисс идёт горизонтально, а ось ординат — вертикально. В месте их пересечения находится начало координат, с которого удобно отсчитывать положение любой точки.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 наглядная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тоже легко увидеть перпендикулярность: горизонтальные и вертикальные линии образуют аккуратные прямые углы. Такая разметка помогает быстро строить точки, читать графики и проверять, ровно ли выполнен чертёж без лишних измерений.
</a:t>
            </a:r>
            <a:endParaRPr lang="en-US" sz="9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в геометрических фигурах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прямоугольнике каждая пара соседних сторон образует прямой угол. Поэтому такие стороны перпендикулярны, а сам прямоугольник удобно использовать как образец точного построения и проверки углов.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углы равны 90°, поэтому каждая его сторона перпендикулярна соседней. Это делает фигуру особенно удобной для задач на построение, измерение и сравнение отрезков.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проводится из вершины перпендикулярно к противоположной стороне или её продолжению. Она помогает находить площадь, разбирать свойства фигур и выполнять точные построения.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элементы в фигурах позволяют уверенно строить чертежи и находить нужные части. Именно поэтому тема часто встречается в задачах на доказательство и измерение.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перпендикуляры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прямые углы встречаются не только в учебнике, но и в проектах зданий, схемах и разметке городского пространства.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перпендикуляры нужны там, где важны точность и устойчивость: в строительстве и черчении. Остальные области показывают их повседневную практическую пользу.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«Построение перпендикулярных прямых»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44150"/>
            <a:ext cx="603375" cy="536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перпендикуляры нужны в 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делать стены ровными, а помещения — удобными для планировки. Без перпендикуляров трудно точно расположить окна, двери и другие элементы конструкции.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планы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перпендикуляры задают точные направления линий и делают схему понятной. Они особенно важны при изображении комнат, мебели и технических деталей.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перпендикулярные линии помогают организовать повороты, перекрёстки и разметку. Благодаря им схемы движения становятся более наглядными и удобными для чтения.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Шкафы, окна, двери и лестницы выглядят аккуратно и работают надёжно, когда их элементы расположены под прямым углом. Это делает вещи устойчивыми и удобными в использовании.
</a:t>
            </a:r>
            <a:endParaRPr lang="en-US" sz="12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по клетчатой 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выполнении простого школьного чертежа на клетках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перпендикулярных прямых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распознавать перпендикулярность и где использовать это свойство в чертежах.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показывают, что перпендикулярность легко узнаётся по углу 90° и полезна для доказательств, построений и проверки чертежей.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аккуратный чертеж перпендикуляров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чертеже нужно подписывать сразу, чтобы не путать построение. Обозначение прямого угла и названия прямых делают рисунок понятным даже без дополнительных пояснений.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вспомогательные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 вспомогательные построения лучше выполнять тонко, а основные прямые выделять чётче. Так видно, какие линии помогают построению, а какие являются главным результатом.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1820864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штрихи и смещённые точки мешают увидеть правильный ответ. Аккуратный чертёж должен быть ровным, с ясной точкой пересечения и точно отмеченным углом 90°.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место прямого угла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служит эталоном при построениях и помогает сравнивать остальные углы между собой.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видов углов показывает, что прямой угол — главный ориентир темы: именно с ним проверяют точность построения перпендикуляров.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«Углы и их виды»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695937"/>
            <a:ext cx="386371" cy="34344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перпендикуляров помогает лучше различать виды прямых и следить за их положением на чертеже. Это важно при изучении взаимного расположения линий.
</a:t>
            </a:r>
            <a:endParaRPr lang="en-US" sz="1315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многоугольниках перпендикуляры нужны для построения прямоугольников, квадратов и высот. Они помогают находить нужные стороны и проверять свойства фигур на чертеже.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симметрией и серединой отрезка часто нужно строить перпендикулярную линию. Она помогает точно делить отрезок и находить соответствующие точки.
</a:t>
            </a:r>
            <a:endParaRPr lang="en-US" sz="1409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Перпендикуляры нужны, когда требуется найти высоту, площадь или проверить размеры фигуры. Без них сложнее выполнять точные построения и решать многие задачи геометрии.
</a:t>
            </a:r>
            <a:endParaRPr lang="en-US" sz="13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легко узнать по углу 90°, а построить их можно разными способами. Главное — работать аккуратно, проверять результат и применять этот навык уверенно.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2026-05-28T23:51:37Z</dcterms:created>
  <dcterms:modified xsi:type="dcterms:W3CDTF">2026-05-28T23:51:37Z</dcterms:modified>
</cp:coreProperties>
</file>