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органов дыхания и их профилактика: ключевые аспекты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проблему распространённых дыхательных заболеваний и способов их предотвращения среди школьников.
</a:t>
            </a:r>
            <a:endParaRPr lang="en-US" sz="3741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состоит из носа, глотки, гортани, трахеи, бронхов и лёгких. Она обеспечивает организм кислородом и выводит углекислый газ, поддерживая здоровье и нормальное функционирование всего тела.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основные органы и функции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— частые простудные инфекции, возникающие у подростков 6–8 раз в год, вызывающие насморк и кашель.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дыхательной системы у подростков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поражает дыхательные пути с высокой температурой и может вызвать серьёзные осложнения, требующие лечения.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характеризуется воспалением бронхов, проявляется кашлем и затруднённым дыханием, нередко требует медицинской помощи.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 встречается у 5–7% школьников и вызывает приступы удушья при контакте с аллергенами и стрессом.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способы передачи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ОРВИ вызываются вирусами, включая риновирусы и коронавирусы, которые распространяются воздушно-капельным путём при кашле и разговоре. Важно соблюдать гигиену для снижения риска.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ОРВИ: пути заражения и признаки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осложнения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симптомы — насморк, боль в горле и температура до 39°С. Без лечения возможно развитие осложнений, таких как синусит и бронхит.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опасности гриппа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 сопровождается высокой температурой до 40°С, сильной мышечной болью и сухим кашлем. Он может привести к серьёзным осложнениям, включая пневмонию и осложнения на нервную систему.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меры 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способ профилактики — вакцинация. Также важно регулярно мыть руки, проветривать помещения и избегать контакта с больными в сезон эпидемий.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Грипп: что нужно знать каждому подростку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бактерии и раздражающие вещества, например табачный дым, вызывают воспаление бронхов, что приводит к кашлю и затруднённому дыханию.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Бронхит: причины и возможные последствия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 включают длительный кашель с мокротой, слабость и повышенную температуру тела, особенно субфебрильную.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своевременного лечения бронхит может перейти в хроническую форму и спровоцировать развитие астмы.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вызывается бактериальными или вирусными инфекциями и характеризуется лихорадкой выше 39°С и сильным кашлем с мокротой.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Пневмония: признаки и опасность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своевременного лечения повышает риск тяжёлых осложнений и даже летального исхода у подростков с ослабленным здоровьем.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Пациенты испытывают боль в груди и одышку, что требует срочного медицинского вмешательства.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дети младшего возраста и те, у кого есть хронические заболевания дыхательной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хроническое заболевание дыхательных путей с приступами затруднённого дыхания, кашлем и свистящими хрипами, которое часто возникает из-за аллергической реакции организма.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Бронхиальная астма: симптомы и причины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риска включают наследственность, аллергенное воздействие и стрессовые состояния, встречаемые у 7–10% детей в России.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 — инфекция лёгких, передающаяся воздушно-капельным путём. Симптомы включают продолжительный кашель дольше двух недель, ночную потливость и слабость. Ранняя диагностика необходима.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Туберкулёз: особенности и профилактика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профилактики — вакцинация БЦЖ, регулярные обследования флюорографией и строгое соблюдение санитарных норм в местах большого скопления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болезни дыхательных путей ухудшают концентрацию и память, снижая учебную эффективность подростков.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заболеваний дыхания на здоровье и учёбу
</a:t>
            </a:r>
            <a:endParaRPr lang="en-US" sz="2756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и заложенность мешают полноценному сну, что отражается на общем самочувствии и настроении детей.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заболевания приводят к пропускам занятий, ухудшая успеваемость и социальную активность школьников.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350" y="1588841"/>
            <a:ext cx="3248100" cy="260101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снижает вероятность передачи вирусов и бактерий, вызывающих простудные заболевания. Использование одноразовых салфеток и масок при кашле помогает предотвратить распространение инфекций в коллективе.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— основа профилактики инфекций дыхательных путей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Тщательное проветривание помещений обеспечивает приток свежего воздуха и удаляет болезнетворные микроорганизмы. Влажная уборка 2-3 раза в неделю удаляет пыль и аллергенные частицы, снижая риск заболеваний дыхательных путей.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организма с помощью умеренного обливания холодной водой способствует снижению частоты простудных заболеваний среди подростков почти в полтора раза.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и физическая активность — укрепление дыхательной системы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на свежем воздухе улучшают вентиляцию лёгких и общее самочувствие детей, повышая их сопротивляемость инфекциям.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физкультурой не менее четырёх раз в неделю развивают дыхательную мускулатуру и укрепляют сердечно-сосудистую систему, что благоприятно отражается на дыхательной функции.
</a:t>
            </a:r>
            <a:endParaRPr lang="en-US" sz="1359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22574" y="1649799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курения на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у подростков приводит к развитию хронического бронхита и снижению объёма лёгких, из-за чего появляется одышка даже при незначительных физических нагрузках. Это серьёзное препятствие для нормального развития организма.
</a:t>
            </a:r>
            <a:endParaRPr lang="en-US" sz="1591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курения для органов дыхания у подростков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22574" y="3136907"/>
            <a:ext cx="49671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данным ВОЗ, у курящих подростков риск заболеваний дыхательных путей возрастает в 2–3 раза. Одна сигарета содержит более четырёх тысяч вредных химических веществ, включая никотин и угарный газ.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Проживание в экологически чистых районах снижает частоту респираторных заболеваний в 2–3 раза по сравнению с загрязнёнными территориями, что подтверждают современные исследования здоровья детей.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— залог здоровья дыхательных путей
</a:t>
            </a:r>
            <a:endParaRPr lang="en-US" sz="269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выбросы, пыль и аллергены провоцируют обострение астмы и аллергического ринита. Регулярное проветривание помещений и наличие комнатных растений помогают поддерживать благоприятный микроклимат.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против гриппа эффективно снижает заболеваемость и тяжесть течения болезни среди школьников в сезон простуд и эпидемий.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Вакцинация: защита дыхательных органов от инфекций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против пневмококка и туберкулёза снижают риск развития тяжёлых заболеваний лёгких и способствуют формированию коллективного иммунитета в детских коллективах.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проводится согласно национальному календарю профилактических прививок и рекомендуется всем подросткам в осенне-зимний период для максимальной защиты.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антибиотиками без консультации врача ведёт к развитию устойчивых штаммов бактерий и снижает эффективность последующей терапии.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опасности самолечения при болезнях дыхательных путей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противокашлевых средств неправильно и может затруднить выведение мокроты, усугубляя течение бронхита или пневмонии.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первых симптомах ухудшения состояния, таких как высокая температура и одышка, необходимо незамедлительно обратиться к специалисту для точной диагностики.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в коем случае нельзя самостоятельно принимать сильнодействующие лекарства без подтверждённого диагноза и врачебного назначения во избежание осложнений.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488448"/>
            <a:ext cx="243773" cy="1950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105" y="3094639"/>
            <a:ext cx="243773" cy="216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77614"/>
            <a:ext cx="243773" cy="21668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профилактики сезонных заболеваний
</a:t>
            </a:r>
            <a:endParaRPr lang="en-US" sz="2702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скоплений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эпидемий гриппа и ОРВИ рекомендуется ограничить посещение массовых мероприятий, чтобы снизить риск заражения вирусами в закрытых пространствах.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Ношение медицинских масок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масок в общественных местах помогает препятствовать распространению инфекций воздушно-капельным путём, защищая и заболевших, и здоровых.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гигиена рук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мытьё и дезинфекция рук предотвращают попадание вирусов на слизистые, существенно снижая вероятность заражения респираторными заболеваниями.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вредных привычек значительно снижает риск развития хронических заболеваний дыхательных путей у подростков.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— главная стратегия сохранения дыхательного здоровья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прогулки и физическая активность улучшают общее состояние здоровья, укрепляют иммунитет и способствуют лучшей работе лёгких.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сна, правильное питание и профилактические визиты к врачу помогают поддерживать оптимальный уровень здоровья дыхательной системы.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загрязнений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выбросов и загрязнение воздуха в крупных городах повышают частоту астмы и бронхитов среди детей. В мегаполисах риск заболеваний дыхательных путей существенно выше, чем в экологически благоприятных районах.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экология и здоровье органов дыхания школьников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улучшения городской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зелёных зон, организация пешеходных зон и сокращение автомобильных выбросов помогают снижать загрязнение, способствуя улучшению здоровья городских школьников и профилактике дыхательных болезней.
</a:t>
            </a:r>
            <a:endParaRPr lang="en-US" sz="14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дыхательном здоровье — залог активного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профилактика включает гигиену, вакцинацию, физическую активность и охрану окружающей среды. Школьникам важно вести здоровый образ жизни и избегать вредных привычек для сохранения здоровья дыхательных органов.
</a:t>
            </a:r>
            <a:endParaRPr lang="en-US" sz="37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2026-05-09T13:20:24Z</dcterms:created>
  <dcterms:modified xsi:type="dcterms:W3CDTF">2026-05-09T13:20:24Z</dcterms:modified>
</cp:coreProperties>
</file>