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 в эпоху железа: ключевые темы и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61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империи, торговля и новые технологии железного века в Западной Азии.
</a:t>
            </a:r>
            <a:endParaRPr lang="en-US" sz="2878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Железный век сменил бронзовый, принеся новые технологии. Регион охватывал территории нынешних Турции, Сирии, Ирака, Ирана и Израиля, где развивались великие государства, торговля и войны.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железного века в Западной Азии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 веке до н.э. железо стало доступнее и прочнее бронзы, снижая стоимость орудий труда и оружия, что улучшило жизнь простых людей.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 совпал с массовыми миграциями и кризисами, известными как «катастрофа бронзового века», что изменило культурный ландшафт региона.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перехода от бронзы к железу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народы использовавшие железо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Хетты — пионеры железного мастерства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Хетты в Малой Азии первыми начали массово применять железо для изготовления инструментов и оружия. Археологические находки подтверждают их передовые кузнечные традиции.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Армянские племена в освоении железа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Армянские племена северного региона Западной Азии быстро интегрировали железо в хозяйство, что усилило их военный потенциал в VIII веке до н.э.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и железо в военном деле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сделали железо основой в своем вооружении ко VII веку до н.э., что помогло им создавать мощные армии и расширять империю.
</a:t>
            </a:r>
            <a:endParaRPr lang="en-US" sz="10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819819"/>
            <a:ext cx="3848986" cy="257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народов региона, их центров и вклада в культуру и политику.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народ внёс ключевой вклад в развитие культур и государственных образований Западной Азии.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археологические исследования региона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народы железного века и их достижения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Ассирийская армия отличалась организацией и железным вооружением, что обеспечивало завоевания и контроль над обширными территориями.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Жесткая власть через дороги и налоги укрепляла империю, но вызвала внутренние восстания и конфликты.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империя: военная мощь и управление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и архитектурные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Навуходоносоре II в Вавилоне были построены знаменитые Висячие сады, символы величия и инженерного гения древнего мира. Этот город стал центром культурного прогресса.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письменность в Вавилоне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наука, особенно астрономия, и совершенствовалась клинопись. Вавилон привлекал учёных и торговцев, став крупным международным узлом.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— центр науки и культуры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Урарту строило мощные крепости, включая Эребуни и Тейшебаини, защищая свои границы и обеспечивая безопасность водных ресурсов.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ирригации и металлообработка делали Урарту сильным соперником Ассирии в северо-восточной части региона.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Урарту: укрепления и технологии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алфавита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разработали алфавит из 22 знаков, упрощающий письменность. Он стал основой для греческих и латинских алфавитов, изменив коммуникацию во всём мире.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 дальние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финикийских мореходов позволило им строить сотни кораблей и торговать по всему Средиземноморью, доставляя ткани, стекло и украшения.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Финикийцы: изобретатели алфавита и мореплаватели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Лидии около 700 года до н.э. появились первые металлические монеты из сплава золота и серебра – электрона, что упростило финансовые расчёты.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монет расширило торговлю и укрепило рынки, облегчив хранение и передачу богатства между государствами и людьми.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металлических денег и торговые изменения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Кадис — ворота в Западную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основали город Кадис на территории современной Испании, сделав его важным торговым портом. Отсюда они отправлялись в дальние плавания, привозя в Европу экзотические товары и технологии.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— сильный торговый центр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вырос из финикийской колонии и стал самостоятельным государством. Этот город сыграл ключевую роль в торговле между Африкой, Европой и Ближним Востоком, распространяя финикийский алфавит и ремесленные технологии.
</a:t>
            </a:r>
            <a:endParaRPr lang="en-US" sz="1262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Финикийские колонии: мост между Востоком и Западом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867"/>
            <a:ext cx="3093900" cy="25500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армия была известна строгой дисциплиной, делением на пехоту, конницу и лучников. Использование осадных башен и колесниц позволяло успешно захватывать крепости во время длительных походов.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армия отличалась многонациональным составом и хорошо организованной системой снабжения. Железное оружие и доспехи улучшали защиту и эффективность бойцов в дальних кампаниях и захватах территорий.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дело: армия и техника в железном веке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Вавилоне развивалась астрономия, здесь создавались календари, учитывающие движение планет. Писцы сохраняли и передавали знания, используя клинопись и глиняные таблички.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Ниневии была одна из первых библиотек с тысячами табличек. Учёные здесь занимались математикой, лингвистикой и разработкой законов, что способствовало развитию грамотности и официального делопроизводства.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образование: достижения цивилизаций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1750 г.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Закона Хаммурапи в Вавилоне – одного из первых письменных сводов законов с установленными наказаниями за преступления.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IX–VII века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Ассирийская империя формирует централизованную бюрократию с высоким уровнем контроля подчинённых народов и сбором налогов.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VII–VI века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проводит административные реформы, усиливая влияние царской власти и юридическую систему, расширяя роль чиновников.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империя Кира Великого внедряет систему сатрапий — территориальных округов с назначенными наместниками, создавая эффективное управление.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власть и законы древних государств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ремесла в железном веке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ворота Вавилона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стены с воротами Иштар стали символом могущества города. Они украшались рельефами с изображением животных и богов, демонстрируя высокий уровень искусства и инженерии.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дворцы Урарту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Эребуни и Тейшебаини защищали плодородные земли и водные источники. Каменные стены и системы орошения показывают развитую инфраструктуру и мастерство строителей.
</a:t>
            </a:r>
            <a:endParaRPr lang="en-US" sz="1039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Ювелирные изделия и керамика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 железа, украшенные драгоценными камнями, отражали богатство элиты. Тонкая керамика и ткани служили не только быту, но и статусу, демонстрируя художественные традиции эпохи.
</a:t>
            </a:r>
            <a:endParaRPr lang="en-US" sz="10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связывали порты Восточного и Южного Средиземноморья, облегчая обмен древесиной, стеклом и пурпурной тканью. Корабли переправляли товары на большие расстояния быстро и относительно безопасно.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караванные пути проходили через Месопотамию и Сирию, соединяя Египет и Иран. Эти дороги использовались для перевозки пряностей, металлов и шелка, способствуя культурному и экономическому обмену между народами.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обмен товарами между странами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плуги снабжали фермеров более эффективными инструментами, что позволяло лучше вспахивать землю и увеличивать урожай. Эти изменения повысили производительность сельского хозяйства.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дамб и систем орошения в Месопотамии и Урарту помогало защищать посевы от засух. Сады при дворцах были центрами садоводства и новых технологий выращивания растений.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урожайность и новые технологии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зороастризма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Персии появился зороастризм — религия, проповедующая борьбу добра и зла. Она сильно влияла на мировоззрение и практики жителей региона во времена железного века.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Языческие культы и общественные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сохранялись древние языческие верования. Храмы и ритуалы играли важную роль в общественной жизни, объединяя людей на праздниках и священных церемониях.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верования эпохи железа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IX–VIII веков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алфавит распространяется в Грецию, становясь основой для греческой письменности и впоследствии латинского алфавита.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 изучаются и используются как пример при формировании правовых систем соседних государств.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VI–V века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ремёсел из Западной Азии переносится в Египет и другие регионы, способствуя культурному обмену и технологическому росту.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железного века: влияние на мир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влияние железного века на развитие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Железный век Западной Азии заложил основы цивилизаций: возникли мощные империи, развились науки, ремёсла и торговля. Эти достижения повлияли на всю мировую историю и сохранили своё значение до наших дней.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2026-05-10T11:52:16Z</dcterms:created>
  <dcterms:modified xsi:type="dcterms:W3CDTF">2026-05-10T11:52:16Z</dcterms:modified>
</cp:coreProperties>
</file>