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Разделы науки о русском языке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раскрывается через свои уровни: звук, слово, предложение, текст.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язык изучают по разделам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устроен как система взаимосвязанных уровней. Чтобы понимать нормы произношения, письма и построения речи, его удобнее рассматривать по разделам: так яснее видны правила, исключения и смысловые связи.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и орфоэпия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речи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описывает, как произносятся гласные и согласные, чем отличаются звонкие и глухие звуки, а также как звучит слово в потоке речи и в отдельном произношении.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85858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 русском языке подвижное и иногда меняется в разных формах слова. Поэтому важно запоминать произношение слов вроде звони́т, красиве́е, торты́ и щаве́ль.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01709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помогает передавать вопрос, сообщение, просьбу или удивление. Она делает речь понятной на слух и показывает, как говорящий относится к своему высказыванию.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1755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произношения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Орфоэпия устанавливает литературное произношение, принятое в образованной речи. Эти нормы нужны, чтобы говорить правильно, одинаково понимать друг друга и звучать ясно в любой ситуации общения.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Графика и алфавит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и звуки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Графика показывает, как звуки речи передаются на письме. Одна и та же буква может обозначать один звук или влиять на чтение соседних букв.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алфавите 33 буквы. Каждая из них занимает своё место в системе письма и помогает точно передавать звучание слов в письменной форме.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и твёрдый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ь и ъ не обозначают звуков, но помогают правильно читать слова. Они разделяют звуки, показывают мягкость или предупреждают неверное произношение.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с двумя звуками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 в начале слова, после гласной и после ь или ъ могут передавать два звука: [й’э], [й’о], [й’у], [й’а].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в русском языке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различаются по роли в предложении и по грамматическим признакам. Это помогает быстро определять, как слово работает в тексте.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самостоятельных частей речи: именно они несут основную смысловую нагрузку. Служебные слова и междометия дополняют высказывание.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частей речи по русскому языку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Лексикология: слово и его значение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9200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Лексикология изучает слова языка, их значения и особенности употребления. Она помогает понять, почему одно слово может быть точным в одном контексте и иным в другом.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43935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 переносное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употребляться прямо и переносно. Например, свежий хлеб — это хлеб без признаков порчи, а свежая новость означает новую, недавнюю информацию.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8673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нередко имеет несколько связанных значений. Так, ключ бывает металлическим предметом, а также ответом к задаче или подсказкой к разгадке.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13407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значений слов помогает избегать неточностей и делает речь выразительной. Благодаря лексикологии мы выбираем именно то слово, которое лучше всего передаёт мысль.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явления: основные термины и примеры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 русском языке слова могут совпадать по звучанию, противопоставляться по смыслу или иметь несколько связанных значений.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состав русского языка разнообразен: слова могут сближаться, противопоставляться и расширять значения, помогая точнее выражать мысли.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Фразеология изучает устойчивые сочетания слов, смысл которых нельзя понять по отдельности. Такие выражения нужно воспринимать целиком, как готовые смысловые единицы.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устойчивых выражениях сохранились старые слова и народные представления. Поэтому фразеология помогает не только говорить красиво, но и узнавать историю языка.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делают высказывание ярче и живее. Сравните: работать без желания и работать спустя рукава — второе выражение звучит точнее и выразительнее.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235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фразеологизмам относятся выражения бить баклуши, держать язык за зубами, как с гуся вода. Они часто встречаются в разговоре, книгах и школьных текстах.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новые слова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основы к новому слову через приставки, суффиксы и сложение основ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помогает понять, из каких частей состоит слово и как эти части влияют на его смысл. Главную роль здесь играют корень, приставка, суффикс, окончание и основа.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85858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объединяются общим корнем. Например: дом, домик, домовой, домишко, домостроение. Их связь показывает, от какого слова и каким способом образовано новое.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01709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морфем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и суффиксы добавляют к слову новые оттенки смысла. Благодаря им можно показать направление действия, уменьшение, принадлежность, оценку или связь с другим предметом.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1755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образуются соединением двух основ: пароход, лесостепь, пешеход. Такие примеры особенно наглядно показывают, что русский язык умеет создавать новые понятия.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Морфемика и морфология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Морфемика рассматривает слово как систему частей. Она помогает увидеть корень, приставку, суффикс, окончание и основу, чтобы понять, из каких элементов складывается значение слова.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других частей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глаголов выделяют время, лицо, число и вид, а у прилагательных — род, число, падеж и степень сравнения. Благодаря этим формам речь становится связной и понятной.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морфология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показывает слово не по составу, а как часть речи. Она объясняет, какие грамматические признаки бывают у слов и как они меняются в речи.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235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существительных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существительных важны род, число и падеж. Эти признаки позволяют связать слово с другими словами в предложении и точно определить его роль в высказывании.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частей речи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речи отвечают на свои вопросы и по-разному участвуют в построении текста. Это помогает не путать их при разборе предложения.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самостоятельнее часть речи, тем больше у неё собственных признаков и значений; служебные слова помогают связывать остальные.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русскому языку для 5–6 классов, без статистических данных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Синтаксис: словосочетание и предложение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0450" y="1270550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изучает, как слова соединяются друг с другом в речи. Именно он объясняет, почему одни слова образуют устойчивую пару, а другие — целое высказывание.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0450" y="1965574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словосочетании есть главное и зависимое слово. Такая связь показывает, какое слово уточняет другое: например, в сочетании интересная книга зависимое слово описывает предмет.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60450" y="2660598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выражает законченную мысль и обычно имеет грамматическую основу. Без неё высказывание не становится полноценным сообщением и не передаёт смысл полностью.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60450" y="3355626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по цели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цели высказывания предложения бывают повествовательные, вопросительные и побудительные. Каждый вид нужен для своей задачи: сообщить, спросить или попросить, приказать, пригласить.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60450" y="4050652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интонации предложения делятся на восклицательные и невосклицательные. Интонация помогает понять настроение говорящего и делает устную речь более выразительной и точной.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предложения по шагам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увидеть структуру предложения и не пропустить важные члены и знаки препинания.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9200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помогает разделять смысловые части текста и показывать паузы в речи. Благодаря знакам препинания предложение читается правильно и без лишней путаницы.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43935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отделяет однородные члены, обращения, вводные слова и части сложного предложения. Она особенно важна там, где без неё смысл стал бы неясным.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8673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и двоеточие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часто обозначает пропуск, резкое противопоставление или объяснение. Двоеточие, наоборот, подготавливает перечисление, пояснение или прямую речь и делает текст более точным.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13407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Кавычки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Кавычки выделяют прямую речь, названия произведений и слова в необычном значении. Они помогают читателю сразу заметить, что слово употреблено особым образом.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написания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устанавливает, как правильно писать слова. Она объясняет выбор букв в безударных гласных, парных согласных, приставках, суффиксах и окончаниях.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85858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ошибки, подбирают проверочные слова или обращаются к орфографическому словарю. Такой способ особенно полезен, когда написание нельзя определить только на слух.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01709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нужно запоминать, потому что их написание не проверяется обычным способом. К ним относятся, например, вокзал, футбол, корзина, абажур.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1755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делает письменную речь единообразной и понятной для всех читателей. Общие правила помогают людям писать одинаково, даже если они говорят по-разному.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Стилистика и культура речи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в разных ситуациях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Стилистика показывает, что язык меняется в зависимости от цели общения. Разговор с другом, ответ на уроке и объявление требуют разных слов и разных построений.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мысль — по-разному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Одну и ту же мысль можно сказать просто, строго, эмоционально или образно. Поэтому важно уметь подбирать выражения для письма, устного ответа, сказки или объявления.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стили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выделяют разговорный, научный, официально-деловой, публицистический и художественный стили. Каждый из них имеет свои особенности и подходит для определённых задач.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235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 уместность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речи учит выбирать слова точно, ясно и уместно. Хорошая речь не только правильная, но и такая, которая подходит к ситуации и слушателю.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957891"/>
            <a:ext cx="5597100" cy="19013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 словарные разделы языкознания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разделы помогают увидеть, как язык меняется во времени, откуда происходят слова и как фиксируются их значения и формы в словарях.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хранит следы своей истории, а словари и исследования говоров помогают это увидеть и описать точно.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языка; справочные лингвистические сведения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013" y="2128294"/>
            <a:ext cx="218400" cy="24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3914" y="2128317"/>
            <a:ext cx="218400" cy="24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9899" y="2147237"/>
            <a:ext cx="238229" cy="2117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5799" y="2157826"/>
            <a:ext cx="238229" cy="19058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1614" y="2128318"/>
            <a:ext cx="218400" cy="249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части языка связаны между собой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48092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 буква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и графика показывают связь звучания и записи. Один и тот же звук может передаваться разными буквами, а одна буква — обозначать разные звуки в зависимости от позиции.
</a:t>
            </a:r>
            <a:endParaRPr lang="en-US" sz="921" dirty="0"/>
          </a:p>
        </p:txBody>
      </p:sp>
      <p:sp>
        <p:nvSpPr>
          <p:cNvPr id="11" name="Text 3"/>
          <p:cNvSpPr txBox="1"/>
          <p:nvPr/>
        </p:nvSpPr>
        <p:spPr>
          <a:xfrm>
            <a:off x="2003993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 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Лексикология и фразеология помогают понять, что слово означает само по себе и в устойчивом выражении. Именно поэтому важно учитывать контекст, а не только форму слова.
</a:t>
            </a:r>
            <a:endParaRPr lang="en-US" sz="921" dirty="0"/>
          </a:p>
        </p:txBody>
      </p:sp>
      <p:sp>
        <p:nvSpPr>
          <p:cNvPr id="12" name="Text 4"/>
          <p:cNvSpPr txBox="1"/>
          <p:nvPr/>
        </p:nvSpPr>
        <p:spPr>
          <a:xfrm>
            <a:off x="3759895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Морфемика и морфология объясняют строение слова и его грамматические признаки. Эти сведения нужны, чтобы правильно изменять слова и связывать их в предложении.
</a:t>
            </a:r>
            <a:endParaRPr lang="en-US" sz="921" dirty="0"/>
          </a:p>
        </p:txBody>
      </p:sp>
      <p:sp>
        <p:nvSpPr>
          <p:cNvPr id="13" name="Text 5"/>
          <p:cNvSpPr txBox="1"/>
          <p:nvPr/>
        </p:nvSpPr>
        <p:spPr>
          <a:xfrm>
            <a:off x="5515796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и 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и пунктуация работают вместе: сначала определяют строение предложения, затем ставят нужные знаки. Ошибка в грамматике часто приводит к ошибке в пунктуации.
</a:t>
            </a:r>
            <a:endParaRPr lang="en-US" sz="921" dirty="0"/>
          </a:p>
        </p:txBody>
      </p:sp>
      <p:sp>
        <p:nvSpPr>
          <p:cNvPr id="14" name="Text 6"/>
          <p:cNvSpPr txBox="1"/>
          <p:nvPr/>
        </p:nvSpPr>
        <p:spPr>
          <a:xfrm>
            <a:off x="7271697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 стиль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Стилистика объединяет все уровни языка в связный текст. Она помогает выбирать слова, строить предложения и передавать мысль так, чтобы её было легко понять.
</a:t>
            </a:r>
            <a:endParaRPr lang="en-US" sz="92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раздел науки о русском языке раскрывает свою часть общей картины. Вместе они помогают писать грамотно, говорить точно и понимать, как устроен язык в целом.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как единая система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2026-05-28T15:17:44Z</dcterms:created>
  <dcterms:modified xsi:type="dcterms:W3CDTF">2026-05-28T15:17:44Z</dcterms:modified>
</cp:coreProperties>
</file>