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мира губок: уникальные представители морских просторов
</a:t>
            </a:r>
            <a:endParaRPr lang="en-US" sz="2704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— древнейшие жители воды, фильтрующие океаны и поддерживающие экосистемы.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о губках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изучают с древних времён: Аристотель описал их ещё в IV веке до н. э., а микроскопия XVIII века открыла их микроструктуру. Российские и британские учёные улучшили классификацию. Сегодня губки — объекты биохимических и фармакологических исследований.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особенности губок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губок состоят из множества пор и каналов, позволяющих воде свободно проходить сквозь организм для фильтрации. Они не имеют настоящих тканей и органов, а состоят из отдельных клеток в желеобразной массе.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губок разнообразны: от трубчатых до кустиков или ваз, что увеличивает площадь фильтрации. Эта структура помогает качественно очищать водную среду и поддерживать жизнь в экосистеме.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классификация типа Губки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губки имеют кремнезёмистый скелет, часто встречаются на значительной глубине и отличаются прочностью и изяществом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губки формируют самый многочисленный класс с органическим или смешанным скелетом, встречаются в разнообразных водных средах.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Губки включает три класса: Известковые губки с известковым скелетом, обитающие на мелководье и обладающие простой структурой.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губок: разнообразие клеток и каналов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хоаноцитов в фильтрации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Хоаноциты — особые клетки с воротничками, создают водяной ток через губку и улавливают пищевые частицы. Они обеспечивают основной механизм питания губок.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амебоцитов в обмене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Амебоциты перемещаются внутри губки, переносят питательные вещества, участвуют в восстановлении тканей и формировании скелета. Они жизненно важны для целостности организма.
</a:t>
            </a:r>
            <a:endParaRPr lang="en-US" sz="990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водных каналов и спонгоцель
</a:t>
            </a:r>
            <a:pPr algn="ctr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каналы проходят по всему телу губки, соединяясь в центральную полость — спонгоцель, через которую вода выводится наружу. Это обеспечивает постоянный обмен с окружающей средой.
</a:t>
            </a:r>
            <a:endParaRPr lang="en-US" sz="9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география распространения губок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распространены в морях и океанах всех широт, встречаются как на мелководье, так и в глубоководных зонах, адаптируясь к разным условиям окружающей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воды богаты разновидностями губок, включая красочные и крупные виды, образующие часть коралловых рифов и поддерживающие экосистемы.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губки встречаются преимущественно в озёрах и реках Северной Америки, Европы и Азии, менее разнообразны, но устойчивы к изменениям качества воды.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глубоководные стеклянные губки Евплексия из Тихого океана и пресноводные губки российских озёр, иллюстрирующие широкий спектр адаптаций губок.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61046"/>
            <a:ext cx="4225529" cy="19946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классов губок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классов губок по строению скелета, месту обитания и примерам представителей.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губки наиболее разнообразны и распространены, стеклянные доминируют на глубинах.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беспозвоночных, 2020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роль фильтрации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питаются фильтрацией воды: хоаноциты захватывают бактерии и органические частицы, очищая водный поток. Это поддерживает чистоту и здоровье морских экосистем.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проходящей через губку воды может достигать сотен литров в час, благодаря чему губки выполняют важную функцию в экологии морей и океанов.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фильтрации воды разными видами губок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губки способны очищать воду в объёмах в пять раз больше, чем стеклянные и известковые виды.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фильтрационная способность губок поддерживает здоровье рифовых и морских сообществ, предотвращая загрязнение.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морской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губок: особенности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размножаются бесполым путём путём почкования, что позволяет быстро увеличивать популяцию в благоприятных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неблагоприятных условиях губки формируют геммулы — защитные структуры, способные сохранять жизнеспособность долгий период.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внутреннее оплодотворение и образование личинок, которые распространяются водой и осваивают новые места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губок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 процессы размножения губок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восстановление губок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пластичность губок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способны восстанавливаться даже из отдельных клеток благодаря уникальной клеточной пластичности. В лабораторных условиях измельчённые фрагменты быстро срастаются, формируя новый организм за несколько дней.
</a:t>
            </a:r>
            <a:endParaRPr lang="en-US" sz="116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 восстановлению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разрозненные амебоциты и хоаноциты могут перестраиваться и объединяться, восстанавливая сосудистую систему губки и её фильтрационные способности в короткие сроки.
</a:t>
            </a:r>
            <a:endParaRPr lang="en-US" sz="104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регенерации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регенерации обеспечивает губкам быструю адаптацию после повреждений. Это помогает поддерживать здоровье морских экосистем, где губки выполняют важную роль фильтраторов.
</a:t>
            </a:r>
            <a:endParaRPr lang="en-US" sz="11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губок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создают уникальные микросреды для личинок рыб и беспозвоночных, способствуя биоразнообразию на морских дне и поддерживая экосистемные связи.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формировании и укреплении коралловых рифов, стабилизируя донные отложения и создавая основу для сложных морских экосистем.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 губками значительно снижает мутность и очищает воду от загрязнений, способствуя улучшению качества среды обитания.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Регулируя состав микроскопического планктона, губки поддерживают биологическое равновесие и обеспечивают здоровье морских сообществ.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38098"/>
            <a:ext cx="4314825" cy="20368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губок человеком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применения губок и исторические примеры их использования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имеют многовековую историю использования, оставаясь важными для медицины и экологии.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находки; журналы Nature и Science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в медицине и фармакологии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биокомпоненты губок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содержат вещества, обладающие антибиотическими и противоопухолевыми свойствами. Сегодня изучено более 500 уникальных соединений, открывающих новые пути для фармакологии.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лекарственных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соединений — арабикозид из Tectitethya crypta и дискодермолид из Discodermia, применяемые для разработки новых лекарств от рака и инфекций.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исследования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активно исследуют губочные вещества для создания эффективных препаратов с минимальными побочными эффектами и высокой биодоступностью.
</a:t>
            </a:r>
            <a:endParaRPr lang="en-US" sz="10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видов губок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губка-банка (Spongia officinalis) широко применялась для бытовых целей благодаря своей мягкой структуре и прочности.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губка Евплексия (Euplectella aspergillum) известна своим прочным кремнеземистым скелетом и симбиотическими отношениями с маленькими креветками.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Известковая губка Леукандра (Leucandra) обитает в пресноводных системах, отличается простой формой и устойчива к изменению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как объекты научных исследований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биохимическое разнообразие привлекает фармакологов и биотехнологов, стимулируя поиск новых лекарственных соединений.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способствуют открытию новых генов и восстановлению филогенетических связей в животном мире.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помогают понять происхождение многоклеточных организмов, а также механизмы клеточного взаимодействия и регенерации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и охрана природы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снижение численности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коралловых рифов, загрязнение вод и изменение климата угрожают многим видам губок, вызывая сокращение их популяций в различных регионах.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 меры сохранения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инициативы направлены на защиту редких видов губок, включая охрану рифов и сохранение пресноводных экосистем, что способствует устойчивости биоразнообразия.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 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губки существуют на Земле, являясь одними из самых древних многоклеточных животных.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населяют планету более 600 миллионов лет, а некоторые из них могут жить до 2000 лет, демонстрируя удивительную выносливость и биологическую 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Губки: ключ к пониманию природы и будущего
</a:t>
            </a:r>
            <a:endParaRPr lang="en-US" sz="2933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— древние организмы, важные для экологии и медицины. Их особенности помогают изучать эволюцию и биотехнологии. Сохранение губок — залог здоровья морских экосистем и научного прогресса.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2026-05-08T20:28:28Z</dcterms:created>
  <dcterms:modified xsi:type="dcterms:W3CDTF">2026-05-08T20:28:28Z</dcterms:modified>
</cp:coreProperties>
</file>