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достижения и перспективы развития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науки, соединяющая природу и технологии для улучшения жизни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биотехнологии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живых организмов человеком началось тысячелетия назад, а развитие микроскопа и открытия XX века заложили основу современной биотехнологии, которая сегодня меняет медицину и сельское хозяйство.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биотехнология и её задачи
</a:t>
            </a:r>
            <a:endParaRPr lang="en-US" sz="374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изучает использование микроорганизмов и клеток для создания продуктов, полезных в медицине, промышленности и сельском хозяйстве.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задача — разработка новых медицинских препаратов, включая вакцины и генную терапию для лечения сложных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цель — повышение урожайности культур, создание биотоплива и экологически чистых методов утилизации отходов.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Генно-инженерный инсулин для диабетиков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человеческого инсулина с помощью модифицированных бактерий позволило эффективно лечить диабет и улучшить качество жизни пациентов по всему миру.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вакцин на основе мРНК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мРНК-вакцин, применённых во время пандемии COVID-19, обеспечила быструю и надежную защиту от вирусов, открыв новое направление в иммунопрофилактике.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в лечении с помощью стволовых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и иммунотерапии стало перспективным методом борьбы с раковыми и аутоиммунными заболеваниями, расширяя возможности восстановительной медицины.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в медицине благодаря биотехнологии
</a:t>
            </a:r>
            <a:endParaRPr lang="en-US" sz="23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примеры и влияние на науку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овечки Долли —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впервые клонировали млекопитающее, что открыло новые горизонты в изучении геномов и развитии репродуктивных технологий.
</a:t>
            </a:r>
            <a:endParaRPr lang="en-US" sz="1017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растения: устойчивость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культур повысило урожай и устойчивость к вредителям, снижая использование пестицидов и улучшая продовольственную безопасность.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— точное редактирование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позволяет быстро и точно менять ДНК, что преобразило подходы к лечению наследственных болезней и улучшению сельскохозяйственных растений.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применения биотехнологий
</a:t>
            </a:r>
            <a:endParaRPr lang="en-US" sz="26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областей применения биотехнологий демонстрирует их важность для медицины, сельского хозяйства, энергетики и экологии.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способствуют инновациям и улучшению качества жизни в различных сферах.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ФАО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и её возможности
</a:t>
            </a:r>
            <a:endParaRPr lang="en-US" sz="322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позволяет проектировать бактерии, способные производить лекарственные препараты и биотопливо.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искусственное мясо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мяса из клеток уменьшит нагрузку на животноводство и снизит экологический ущерб.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очистке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синтетических микроорганизмов помогает эффективно очищать загрязнённые почвы и воду.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рис» — борьба с дефицитом витаминов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модифицированный рис с повышенным содержанием провитамина А помогает предотвращать авитаминозы в странах с дефицитом питательных веществ.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Биопестициды как альтернатива химикатам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биопестицидов снижает токсичность использования химических инсектицидов, сохраняя экосистему и повышая урожайность.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биоудобрения для плодородия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биоудобрения улучшают структуру почвы и её плодородие, поддерживая устойчивое сельское хозяйство без вреда для природы.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биотехнологии сельского хозяйства
</a:t>
            </a:r>
            <a:endParaRPr lang="en-US" sz="27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промышленной биотехнологии
</a:t>
            </a:r>
            <a:endParaRPr lang="en-US" sz="2429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бактерии используются для производства этанола, витаминов, пищевых добавок и аминокислот в масштабных биофабриках.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 ускоряет процессы размножения микроорганизмов и контролирует качество продукции.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обеспечивает тщательный мониторинг микробиологических культур на всех этапах производства.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применение микроорганизмов снижает издержки и позволяет создавать экологически чистые продукты.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мирового рынка биотехнологий
</a:t>
            </a:r>
            <a:endParaRPr lang="en-US" sz="27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новые лекарства и агротехнологии стимулируют быстрый рост отрасли.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стремительно развивается и ожидается дальнейший рост к 2025 году благодаря инновационным решениям.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Biotech Market Report, 2019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вакцины: инновации и безопасность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Рекомбинантная вакцина против гепатита B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против гепатита B впервые была создана с помощью генной инженерии, используя рекомбинантную ДНК. Это позволило обеспечить высокую эффективность и безопасность препарата для миллионов людей.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мРНК-вакцин в борьбе с COVID-19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Pfizer и Moderna на основе мРНК быстро обеспечили защиту от COVID-19. Их создание заняло рекордно короткое время, что стало новым этапом в разработке эффективных иммунных средств.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новых вакцинных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вакцины позволяют оперативно создавать препараты против новых вирусов. Они характеризуются меньшим количеством побочных эффектов и высокой безопасностью для различных групп населения.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генной терапии
</a:t>
            </a:r>
            <a:endParaRPr lang="en-US" sz="3613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использует вирусные векторы, такие как аденовирусы, для доставки исправленных генов в клетки пациента. Это позволяет бороться с наследственными заболеваниями на молекулярном уровне.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применяются нуклеиновые кислоты для прямого редактирования генома. В России, США и Европе ведутся клинические испытания, открывающие возможности лечения ранее неизлечимых болезней.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CRISPR: новые горизонты генетики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обеспечивает точное изменение ДНК растений, животных и человека, что облегчает исправление генетических дефектов и создание новых сортов без химических препаратов.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успешно применяется для лечения серповидно-клеточной анемии и муковисцидоза, помогая больным получать эффективную терапию с минимальными рисками.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технологии включают низкую стоимость, высокую точность редактирования и быстрый результат по сравнению с традиционными методами генетической инженерии.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основы биотехнологии и международные стандарты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Этическое обсуждение касается допустимости создания ГМО и вмешательства в человеческий геном, а также использования животных в экспериментах. Эти вопросы требуют взвешенного подхода и общественного диалога.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строго регулируют биобезопасность и обращение с трансгенными организмами. Мониторинг и биоэтические комитеты играют значимую роль в контроле и развитии 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внедрения биотехнологий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плюсы и возможные опасности биотехнологий. Ключевым является нахождение баланса между пользой и потенциальными рисками этой науки.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развития биотехнологий необходимо учитывать как экономические и экологические выгоды, так и возможные этические и биологические проблемы.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РАН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674" y="3926085"/>
            <a:ext cx="276058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биотехнологии
</a:t>
            </a:r>
            <a:endParaRPr lang="en-US" sz="3259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Биоразложение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бактерии расщепляют нефть и токсические вещества, уменьшая вредное воздействие на природу и способствуя восстановлению экосистем.
</a:t>
            </a:r>
            <a:endParaRPr lang="en-US" sz="1084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Биоочистка воды 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очистки эффективнее традиционных, уменьшая химическое загрязнение и улучшая качество окружающей среды.
</a:t>
            </a:r>
            <a:endParaRPr lang="en-US" sz="1115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«пожиратели»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биополимеров и микробов помогает разлагать пластик, снижая загрязнение и способствуя экологически безопасной утилизации отходов.
</a:t>
            </a:r>
            <a:endParaRPr lang="en-US" sz="10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3D-биопринтинг и искусственные органы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3D-биопринтинга позволяют создавать искусственные печень, кожу и сердце для трансплантации, что открывает новые горизонты в лечении и восстановлении организма.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Персонализированные лекарства с учётом ДНК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генетического кода пациента создаются индивидуальные препараты, эффективные при онкологических и редких заболеваниях, повышая шансы на успех терапии.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микробиома в поддержании здоровья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микробиома выявляют его влияние на иммунитет и обмен веществ, что помогает разрабатывать методы профилактики и лечения различных болезней.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 индивидуальное здоровье человека
</a:t>
            </a:r>
            <a:endParaRPr lang="en-US" sz="25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мировой биотехнологической индустрии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лидируют благодаря крупным инвестициям и сильной научной базе. Европа сохраняет значимый долю рынка благодаря развитым исследованиям.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этих стран обусловлена сочетанием инновационной инфраструктуры и государственной поддержки биотехнологий.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аналитического агентства Global BioMarket,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биотехнологии: перспективные направления
</a:t>
            </a:r>
            <a:endParaRPr lang="en-US" sz="253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искусственного интеллекта ускорит анализ ДНК и разработку новых лекарственных средств, сделав процесс точнее и эффективнее.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биоэнергетики позволит заменить ископаемые виды топлива натуральными биопродуктами, улучшая экологическую устойчивость.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 цифровые биолаборатории обеспечат автоматизацию исследований, повышая скорость и качество научных открытий в биотехнологии.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станет массовой практикой, а международное сотрудничество укрепит обмен знаниями и ресурсами в биотехнологической сфере.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значение для будущего человечества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меняет мир, улучшая здоровье, питание и экологию. Ответственное применение открытий и совместные усилия учёных обеспечат устойчивое развитие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2026-05-09T21:02:57Z</dcterms:created>
  <dcterms:modified xsi:type="dcterms:W3CDTF">2026-05-09T21:02:57Z</dcterms:modified>
</cp:coreProperties>
</file>