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тела и вещества в природе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тела и вещества — основы нашего мира и жизни на Земле.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понимания веществ в науке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понимания веществ в науке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пытались понять, из чего состоит мир вокруг. Вклад учёных, таких как Демокрит, Ломоносов и Менделеев, помог раскрыть свойства веществ и создать таблицу элементов, соединив химию и физику для объяснения природы материальных тел.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физическое тело?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физического тела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тело — это предмет с конкретной формой, объёмом и массой. Примером может служить мяч, который легко взять в руки и использовать для игр.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объектов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предметы, как книга или стакан с водой, тоже считаются телами. Все они занимают место в пространстве и состоят из вещества, которое им придаёт свойства.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из которых состоят тела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тела сделаны из различных материалов: пластмасса, стекло, дерево — каждый материал влияет на внешний вид и функциональность предметов, которые мы используем каждый день.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вещества и его характеристик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вещество?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— это материал, из которого состоят все физические тела. Например, железо, из которого делают гвозди, или вода, которую мы пьем.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веществ в природе и быту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веществ повседневной жизни можно выделить сахар, пластмассу и стекло. Каждый из них имеет уникальные свойства, которые позволяют использовать их в разных целях.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и химические свойства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отличаются по цвету, плотности, растворимости и другим характеристикам. Эти свойства часто помогают определить, из какого материала сделан предмет.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— это индивидуальный предмет с конкретным размером и формой, например, металлическая ложка или деревянный стол.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— это материал, из которого состоит тело, например, железо в ложке или дерево в столе.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тело может содержать несколько веществ: бутылка с водой состоит из стекла и воды одновременно, показывая сложность состава объектов.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тела от вещества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и искусственные вещества вокруг нас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вещества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древесина, соль и глина — примеры веществ, которые встречаются в природе без участия человека и долгое время используются в быту и хозяйстве.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материалы и их создание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Пластмасса, сталь, бумага и стекло — это материалы, созданные человеком путём обработки природных веществ, что расширяет возможности их применения.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постоянно взаимодействуем с природными и искусственными веществами: капля воды освежает, пластмассовая игрушка радует детей, а каменная соль придаёт вкус пище.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предметы, вещества из которых они состоят, и ситуация их применения в жизни.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тел и веществ: примеры в таблице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тела могут быть сделаны из того же вещества, и одно тело может содержать несколько веществ.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по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состоит из мельчайших частиц — атомов, которые соединяются, образуя молекулы, например, молекула воды состоит из двух атомов водорода и одного кислорода.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Атомы и молекулы — строение вещества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Атомы — это фундаментальные частицы, составляющие всё, что нас окружает, размеры их невероятно малы – в миллиардные доли метра.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веществ помогает объяснять явления природы, такие как растворение, горение и изменение агрегатного состояния.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покрывает основную часть Земли, создавая условия для жизни всех организмов.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Самые распространённые вещества в природе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Земли занята водой, воздухом и минералами, что подчёркивает их важность для экосистем и человека.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и энциклопедии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Твёрдость определяет способность вещества сопротивляться внешнему воздействию, например, алмаз — самый твёрдый минерал.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может свидетельствовать о присутствии определённых веществ, например, у кофе или хвойной смолы.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прозрачность помогают отличить вещества, например, стекло прозрачно, а медь имеет характерный красноватый оттенок.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физические свойства веществ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Плавкость и растворимость определяют применение веществ: сахар легко растворяется в воде, а воск плавится при низкой температуре.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состояния вещества: лёд, вода и пар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Твёрдое состояние: лёд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— это вода в твёрдом состоянии. Он сохраняет форму и имеет жёсткую структуру. При снижении температуры вода замерзает, превращаясь в лёд, который широко встречается в природе зимой и в горах.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Жидкое состояние: вода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жидком состоянии не имеет собственной формы, подстраиваясь под форму сосуда. Это состояние позволяет воде течь, наполнять озёра и реки, а также быть незаменимой для жизни на Земле.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Газообразное состояние: водяной пар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нагревании вода превращается в газ — водяной пар. Его не видно, но он заполняет пространство. Водяной пар важен для климатических процессов и образуется при кипении воды и испарении.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агрегатными состояниями вещества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изменения состояния вещества при изменении температуры и давления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 глина традиционно используются для строительства жилищ и хозяйственных построек, обеспечивая прочность и теплоизоляцию.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является важным сырьём для изготовления одежды, обеспечивая комфорт и защиту от внешних условий в разные времена года.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 служит основой для изготовления инструментов и посуды, что значительно облегчает повседневные задачи человека.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природных материалов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стал незаменимым материалом в изготовлении упаковки, бытовой техники и медицинского оборудования благодаря лёгкости и прочности.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Синтетические ткани вошли в моду и промышленность, расширяя возможности создания одежды с улучшенными свойствами и долговечностью.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Бетон служит фундаментом современного строительства, позволяя возводить здания и сооружения различных масштабов и назначения.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роль искусственных материалов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 синтетика доминируют в предметах повседневного обихода из-за мобильности и доступности.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применения природных и искусственных материалов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быт широко использует как искусственные, так и природные материалы, сочетая функциональность и экологичность.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современных жилых помещений,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около 70% массы организма и является основой для поддержания жизненно важных процессов и обмена веществ.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внутри организма человека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жиры и минеральные соли, такие как кальций и железо, обеспечивают структуру костей, мышечную деятельность и энергообмен.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поступление чистой воды и питательных веществ жизненно важно для здоровья и поддержания нормального функционирования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в природных оболочках Земли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– основа почв и горных пород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состоит из минералов и горных пород, определяющих свойства почвы. Богатство минералов влияет на рост растений и продуктивность земель для сельского хозяйства.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– вода на планете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покрывает свыше 70% поверхности Земли. Она поддерживает климат, биологические процессы и служит источником для всех живых организмов.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– воздух, необходимый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состоит из газов, жизненно важных для дыхания. Состав воздуха влияет на здоровье и обеспечивает защиту от космического излучения.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изменения, такие как таяние льда и испарение воды, не меняют химический состав вещества, изменяя только его форму или состояние.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у растений — пример химического преобразования, способствующего превращению солнечной энергии в питательные вещества.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изменения включают горение и ржавление, в результате которых образуются новые вещества с отличающимися свойствами.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веществ в природе: виды и примеры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свойства веществ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— металл, не подверженный ржавчине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не ржавеет и не окисляется благодаря своей химической стабильности, что делает его ценным для изготовления украшений и электронных компонентов.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 — природный рекордсмен по твёрдости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 — самое твёрдое натуральное вещество, используемое для резки и шлифовки благодаря своей сверхпрочности и исключительной структуре кристаллов.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её необычное поведение при замерзании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расширяется при замерзании, что делает лёд легче жидкости. Это уникальное свойство помогает сохранить жизнь организмам в водоёмах в зимний период.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телах и веществах в 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тел и веществ помогает рационально использовать материалы, беречь экологию и принимать осознанные решения для устойчивого развития общества.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2026-05-08T09:18:41Z</dcterms:created>
  <dcterms:modified xsi:type="dcterms:W3CDTF">2026-05-08T09:18:41Z</dcterms:modified>
</cp:coreProperties>
</file>