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множители: вынесение общего множителя за 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превращается в произведение через общий множитель.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разложение на множители помогает упрощать выражения, преобразовывать формулы и решать уравнения. Этот прием показывает, насколько хорошо ученик видит структуру многочлена и его общие части.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алгебре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разложении многочлена на множители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вынесения общего множителя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общий множитель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 всех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 — это число, буква или выражение, на которое делится каждый член многочлена. Именно он позволяет переписать сумму в более коротком и удобном виде.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6x + 9 общий множитель равен 3, а в выражении 8a²b + 4ab — 4ab. После выноса за скобки оставшиеся части становятся намного проще для вычислений.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его находить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выбран верно, в скобках остаются более простые выражения. Это облегчает дальнейшие преобразования, проверку ответа и решение задач по алгебре.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773" y="1493063"/>
            <a:ext cx="4349437" cy="3281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как основа способа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показывает, как произведение на сумму превращается в сумму произведений: a(b + c) = ab + ac. Именно на этом свойстве основано вынесение общего множителя.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одинаковая часть, ее можно вынести за скобки: ab + ac = a(b + c). Так сумма снова записывается в виде произведения, но значение не меняется.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прием удобно представить через прямоугольник: одна сторона общая, а другая состоит из двух частей. Тогда площадь можно записать двумя способами — как сумму и как произведение.
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общего множителя встречаются чаще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выражения, где общий множитель содержит и число, и букву. Такие примеры помогают быстрее увидеть структуру многочлена.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Числово-буквенные множители встречаются чаще всего, поэтому их поиск стоит отрабатывать в первую очередь.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«Вынесение общего множителя за скобки»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числового общего множителя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посмотреть на все коэффициенты и найти их общий делитель. Если числа имеют общий делитель больше 1, его удобно вынести первым.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12x + 18y + 24 все коэффициенты делятся на 6. Поэтому числовой общий множитель равен 6, а внутри скобок остаются более простые члены.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получаем 6(2x + 3y + 4). Такая форма короче и нагляднее, а проверить ее легко раскрытием скобок.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искать делитель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числа можно разложить на простые множители и сравнить их. Этот способ особенно полезен, когда коэффициенты большие или не сразу заметен общий делитель.
</a:t>
            </a:r>
            <a:endParaRPr lang="en-US" sz="13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80" y="2013314"/>
            <a:ext cx="228941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буквенного общего множителя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члене есть одна и та же буква, ее можно вынести за скобки. При этом в общий множитель входит только та степень, которая есть у всех членов.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5a³ + 10a² общий буквенный множитель — a². Берут меньшую степень, потому что именно она присутствует в каждом слагаемом без остатка.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простая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выноса получается a²(5a + 10). Внутри скобок остаются более короткие выражения, а сама запись становится удобнее для дальнейших преобразований.
</a:t>
            </a:r>
            <a:endParaRPr lang="en-US" sz="13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вынесения общего множителя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выбирают общий множитель так, чтобы скобки после него были как можно 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общий множитель выбран так, чтобы коэффициенты и степени внутри скобок стали минимальными.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разложения многочленов на множители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14x²y и 21xy² является наибольшим общим числовым делителем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примера 14x²y и 21xy²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общий делитель коэффициентов, затем общую буквенную часть. Так выражение внутри скобок получается заметно проще.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отрицательного множителя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первый член многочлена отрицательный, удобно вынести минус перед скобками. Тогда выражение становится более наглядным, а дальнейшие преобразования выполнять проще и аккуратнее.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вынесении минуса все знаки внутри скобок меняются на противоположные: плюс становится минусом, а минус — плюсом. При этом значение многочлена не изменяется.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-x + 4 можно представить как -(x — 4). Такое преобразование помогает быстрее замечать структуру выражения и подготавливает его к следующему шагу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убедиться, что вынесение общего множителя выполнено без ошибок.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разложения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вынесения общего множителя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 —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прямоугольник, у которого одна и та же сторона равна a. Тогда две части площади можно обозначить как ab и ac. Общая сторона объединяет эти слагаемые в одно произведение a(b + c).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превращается в 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прямоугольник разделить на две соседние части, то его площадь можно записать двумя способами: как сумму ab + ac и как произведение a(b + c). Это наглядно показывает смысл вынесения общего множителя.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вынесении общего множителя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в выражениях с несколькими буквами и разными степенями, где нужно внимательно сравнивать каждый член многочлена.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пропускают общий делитель или не полностью выносят буквенную часть. Значит, главное внимание нужно уделять первому шагу и проверке результата.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изучении темы в 7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через группировку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Разделить 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выражение разбивают на пары или удобные группы, чтобы в каждой части появился свой общий множитель.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Вынести общий множитель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группе отдельно выносят общий множитель за скобки. После этого внутри скобок часто появляется одинаковое выражение.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Получить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скобки совпадают, их можно вынести еще раз. Так возникает произведение двух многочленов, например (a + b) (x + y).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4041" y="1587736"/>
            <a:ext cx="5335919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разложения на множители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способа помогают по-разному преобразовывать многочлены, но оба делают выражение короче и удобнее для дальнейшей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виден сразу, начинают с него. Когда он скрыт, помогает группировка, которая тоже опирается на вынесение общего множителя.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66015"/>
            <a:ext cx="440226" cy="391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7102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8795" y="2034466"/>
            <a:ext cx="397608" cy="45441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решением уравнений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нулевого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равно нулю, то хотя бы один множитель должен быть равен нулю. Это правило позволяет превращать разложенное уравнение в несколько более простых.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уравнение часто становится короче и понятнее. В таком виде легче увидеть, какие значения переменной могут подойти.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из 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из равенства (x — 2) (x + 5) = 0 сразу получаем два решения: x = 2 и x = -5. Разложение помогает быстро перейти к ответу.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навык разложения на множители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требует большей внимательности: сначала важно увидеть общий элемент, затем правильно записать его и проверить преобразование.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освоения темы уменьшается число ошибок и растет точность. Самым надежным становится тот ученик, который не пропускает проверку раскрытием скобок.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учебных действий в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приема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делает многочлены короче и понятнее. Это особенно важно, когда выражение содержит много слагаемых и его нужно быстро преобразовать.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дробями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сокращении дробей часто сначала разлагают числитель или знаменатель на множители. Так легче увидеть общий множитель и выполнить сокращение без лишних вычислений.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этот прием помогает выделить общий элемент и записать выражение в более удобном виде. Это упрощает дальнейшие преобразования и сравнение частей.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уравнениям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часто становится первым шагом перед решением уравнений. Оно помогает привести выражение к форме, где можно применить правило нулевого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 — это обратное действие к раскрытию скобок. Если внимательно находить числовой делитель, буквенную часть и знак, разложение получается быстро и правильно.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2026-05-30T00:12:23Z</dcterms:created>
  <dcterms:modified xsi:type="dcterms:W3CDTF">2026-05-30T00:12:23Z</dcterms:modified>
</cp:coreProperties>
</file>