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признаки имени существительного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 существительное изменяется и работает в речи.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существительное в 6 классе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одна из самых частых частей речи: она помогает назвать предмет речи, определить его форму, выбрать правильное окончание и построить грамотное предложение.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700" y="1774375"/>
            <a:ext cx="252900" cy="25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8301" y="1799665"/>
            <a:ext cx="252900" cy="202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2250" y="1774375"/>
            <a:ext cx="252900" cy="252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58588" y="1768975"/>
            <a:ext cx="197775" cy="2637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обозначать имя существительное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80000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называют конкретные предметы, которые можно увидеть, потрогать или представить: парта, книга, река, дом. Такие слова помогают точно обозначать то, о чём идёт речь.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408772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 животные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часть речи называет живых существ: ученик, врач, кошка, медведь, воробей. Благодаря этому в предложении легко понять, кто действует или о ком сообщается.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37543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обозначают природные и другие явления: дождь, ветер, гроза, море, снег. Они помогают передать не только предметы, но и события, происходящие вокруг.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66315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Качества и понятия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могут называть отвлечённые понятия: дружба, смелость, доброта, радость. Такие слова не имеют предметного облика, но очень важны для выражения мыслей и чувств.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Одушевлённые и неодушевлённые существительные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Одушевлённые существительные называют людей и животных: девочка, врач, воробей, тигр. Они отвечают на вопрос кто? и помогают обозначить живые существа в предложении.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Неодушевлённые существительные называют предметы, явления и места: тетрадь, дом, ветер, море. Они отвечают на вопрос что? и относятся к неживым объектам.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особенно важно в винительном падеже: вижу брата, но вижу стол. Именно по этому признаку школьнику легче правильно выполнять разбор слова и не путать формы.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существительного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признаков у слова остаётся постоянной, а часть меняется в зависимости от формы.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признаки помогают узнать слово как единицу словаря, а непостоянные — увидеть его роль в конкретном предложении.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«Морфологические признаки имени существительного»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существительных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мужскому роду относятся слова ученик, урок, стол. Обычно их начальная форма помогает быстро определить род по окончанию или по смыслу, если слово особое.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женскому роду относятся слова книга, река, тетрадь. У таких существительных часто встречаются окончания -а или -я, но важны и исключения, которые нужно запоминать.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среднему роду относятся слова окно, море, поле. Эти существительные обычно имеют окончания -о или -е, поэтому их легко отличить от слов других родов.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часто определяется по начальной форме слова. Это полезно при разборе, потому что род сохраняется у существительного в большинстве его форм.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случаи определения рода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не подчиняются привычному правилу по окончанию. Например, путь, день, конь, дождь относятся к мужскому роду, хотя их формы могут сбивать с толку.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ночь, мышь, тетрадь относятся к женскому роду. В таких случаях особенно важно проверять слово по словарной форме и не ориентироваться только на окончание.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несклоняемых слов род часто определяется по смыслу: кофе — мужской род, метро — средний род. Это нужно помнить, чтобы не ошибиться в разборе.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931" y="1478850"/>
            <a:ext cx="230737" cy="263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925" y="3235625"/>
            <a:ext cx="252900" cy="252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78638" y="1478850"/>
            <a:ext cx="197775" cy="263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51075" y="3235625"/>
            <a:ext cx="252900" cy="252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существительных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539189" y="1478850"/>
            <a:ext cx="25134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числа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существительных имеют единственное и множественное число: книга — книги, дом — дома, ученик — ученики. По числу видно, о каком количестве предметов идёт речь.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53938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множественное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слова, которые существуют только во множественном числе: ножницы, каникулы, сутки. У таких существительных не образуется форма единственного числа.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111536" y="14788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единственное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существительные употребляются только в единственном числе: молоко, сахар, дружба. Они называют вещества, качества и понятия, которые обычно не считаются по отдельным предметам.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411153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знать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помогает правильно согласовывать существительное с другими словами в предложении. Это особенно важно при написании окончаний и при морфологическом разборе.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1772117"/>
            <a:ext cx="5037600" cy="199281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Падежи имени существительного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 показывает, какую роль существительное выполняет в предложении и с какими словами связано.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и форма слова вместе помогают определить падеж и понять его связь с другими членами предложения.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падеж помогает связывать слова в предложении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799788" y="1907300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Находим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выделяем существительное в предложении и смотрим, с каким словом оно связано по смыслу.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606232" y="1907300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Задаём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задаём вопрос от главного слова: читать что? любоваться чем? думать о чём? Вопрос подсказывает нужный падеж.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413921" y="1907684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Проверяем форму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сравниваем окончание и предлог с начальной формой. Так легче определить падеж точно и не допустить ошибки в речи.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определения падежа существительного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схема: от нахождения слова в предложении до проверки его формы и связи с другими словами.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склонение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5" y="13389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Склонение показывает, как имя существительное изменяется по падежам и числам. По этому признаку слова распределяются по трём группам, которые удобно запомнить по окончаниям начальной формы.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11" name="Text 3"/>
          <p:cNvSpPr txBox="1"/>
          <p:nvPr/>
        </p:nvSpPr>
        <p:spPr>
          <a:xfrm>
            <a:off x="181225" y="22860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первому склонению относятся существительные женского рода с окончаниями -а и -я. В эту группу входят слова вроде весна, земля, неделя, страна и многие другие.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181225" y="32332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 второму склонению относятся существительные мужского рода с нулевым окончанием, например дом и конь, а также слова среднего рода на -о и -е: окно, море, поле.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181225" y="41803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склонение объединяет существительные женского рода на мягкий знак: ночь, мышь, тень, речь. При изменении по падежам у каждой группы появляются свои характерные окончания.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склонение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654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первому склонению относят существительные женского рода с окончаниями -а и -я. Их начальная форма сразу подсказывает принадлежность к этой группе.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61036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изменении по падежам такие слова часто получают окончания -ы, -и, -е, -ой, -ей. Именно поэтому важно не запоминать форму отдельно, а уметь менять слово.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32916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этого склонения очень распространены в речи: книга, весна, земля, неделя. Их легко узнать в тексте и использовать как пример при разборе.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и третье склонение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 второму склонению относятся существительные мужского рода с нулевым окончанием: дом, урок, конь. Сюда же входят существительные среднего рода на -о и -е: окно, море, поле.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 второго склонения окончания при изменении по падежам обычно отличаются от окончаний первого склонения. Поэтому важно определять не только род, но и тип основы.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склонение составляют существительные женского рода на мягкий знак: ночь, мышь, тень, речь. У них свои особенности изменения по падежам.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полезно сначала назвать начальную форму слова, а затем посмотреть на окончание. Это помогает быстро отличить второе склонение от третьего.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начальную форму слова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 словаре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открывает словарь, он видит существительное в начальной форме: лес, книга, поле. Именно так слово хранится в памяти языка и удобно для поиска нужного значения.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для разбора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 помогает определить род, склонение и другие признаки существительного. Если слово изменилось в предложении, его сначала возвращают к исходному виду, а затем анализируют.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случаи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слов, которые употребляются только во множественном числе, тоже есть словарная форма. Она служит отправной точкой для разбора, даже если единственного числа у слова нет.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и непостоянные признаки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примерах слов дом, река, море и ночь видно, что одни признаки определяются сразу, а другие зависят от формы слова в предложении.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признаки сохраняются, а число и падеж меняются по контексту; значит, анализ нужно начинать с устойчивых характеристик.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русского языка для 6 класса; обобщение признаков существительного.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781" y="1768975"/>
            <a:ext cx="230737" cy="263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5100" y="1774375"/>
            <a:ext cx="252900" cy="252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85500" y="1799665"/>
            <a:ext cx="252900" cy="20232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Несклоняемые существительные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изменяются по падежам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пальто, кино, метро, какао и кофе сохраняют одну и ту же форму во всех падежах. Изменяется не слово, а его окружение в предложении.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2004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 определяется по смыслу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понять падеж несклоняемого существительного, нужно посмотреть на вопрос, предлог и соседние слова. Именно они показывают его роль в предложении.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2208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встречаются в речи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нередко обозначают предметы, названия мест и явлений. Поэтому их важно узнавать на слух и правильно использовать в письменных работах.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4417" y="1157375"/>
            <a:ext cx="4735165" cy="2402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8411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морфологического разбора существительного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Последовательный разбор помогает не пропустить ни одного важного признака слова и оформить ответ в правильном порядке.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325855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соблюдать порядок, легче увидеть связь между формой слова и его функцией в предложении, а также избежать пропуска признаков.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652813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 морфологическому разбору имени существительного.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определении признаков существительного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5" y="13389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род и склонение: это не одно и то же, поэтому сначала нужно определить, что именно показывает слово — его тип изменения или грамматический род.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11" name="Text 3"/>
          <p:cNvSpPr txBox="1"/>
          <p:nvPr/>
        </p:nvSpPr>
        <p:spPr>
          <a:xfrm>
            <a:off x="181225" y="22860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связана с падежом: ученики смотрят только на окончание и забывают задать вопрос от главного слова. Без этого падеж легко определить неверно.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181225" y="32332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внимательно относиться к одушевлённости и словам, которые имеют только множественное число. Их формы не всегда совпадают с привычными моделями, поэтому требуется проверка по контексту.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181225" y="41803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несклоняемыми существительными тоже бывают трудности. Чтобы не ошибиться, полезно проверять начальную форму, предлоги, вопросы и связь слова с другими членами предложения.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признаки существительного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признаки помогают точно понимать слово, правильно изменять его форму и уверенно строить предложения. Когда признаки определены верно, речь становится грамотнее и яснее.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2026-05-23T09:02:24Z</dcterms:created>
  <dcterms:modified xsi:type="dcterms:W3CDTF">2026-05-23T09:02:24Z</dcterms:modified>
</cp:coreProperties>
</file>