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и основные темы: апостроф в английском языке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важным знаком препинания — апострофом, его функциями и особенностями.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вошёл в английский в XVI веке, перенятый из французского и итальянского письма. Он служит для обозначения пропущенных букв и выражения принадлежности, оставаясь актуальным в современном языке.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апострофа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выглядит как маленькая одинарная кавычка, расположенная над строкой, справа от буквы. Это визуально отделяет его от запятой и других знаков.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он стоит там, где пропущена буква, например: в don’t апостроф заменяет букву o, в John’s — показывает притяжательность.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 расположение апострофа в слове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пропущенные буквы в сокращениях, например: didn’t вместо did not или they’re вместо they are.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отличать омонимы: it’s — сокращённая форма от it is, its — притяжательное местоимение без апострофа.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на принадлежность или притяжательность, как в выражении Alice’s book — книга Алисы.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неформальной речи заменяет пропущенные буквы для стилистики и сохранения ритма, например: ‘gonna’ — going to.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апострофа в английском языке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сокращения с апострофом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 — отрицание с апострофом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cannot часто используется в разговорной речи и письме. Апостроф заменяет пропущенную букву o, делая фразу короче и звучащей более естественно.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I've — сокращение для 'I have'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 сочетаниях с перфектными временами, чтобы быстрее говорить и писать. Апостроф показывает пропуск буквы h в слове have.
</a:t>
            </a:r>
            <a:endParaRPr lang="en-US" sz="1116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She’ll — будущее время с апострофом
</a:t>
            </a:r>
            <a:pPr algn="l" indent="0" marL="0">
              <a:lnSpc>
                <a:spcPct val="115000"/>
              </a:lnSpc>
              <a:buNone/>
            </a:pPr>
            <a:r>
              <a:rPr lang="en-US" sz="12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сокращение от she will или she shall, где апостроф заменяет опущенную букву wi, делая речь более разговорной и динамичной.
</a:t>
            </a:r>
            <a:endParaRPr lang="en-US" sz="11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исследования Британской школы,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реже используют сокращения с апострофом в официальной переписке, предпочитая полные формы слов.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менее формальная ситуация, тем активнее использование сокращений с апострофом в английском языке.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употребления апострофа в сокращениях: статистика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одушевлённых существительных апостроф указывает на принадлежность: Tom’s bike — велосипед Тома.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использования апострофа в притяжательном падеже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отношении неодушевлённых предметов обычно используется конструкция с предлогом ‘of’: the roof of the house.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во множественном числе оканчивается на -s, апостроф ставится после s: teachers’ lounge — комната учителей.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имён на -s или -x допустимы оба варианта написания притяжательного падежа: James’s book или James’ book.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— сокращение от it is или it has, всегда содержит апостроф. Its — притяжательное местоимение, апостроф не используется.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употребление этих форм часто приводит к типичным ошибкам в школьных заданиях и тестах по английскому языку.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Who’s сокращается от who is или who has, в то время как whose — вопросительное или относительное притяжательное местоимение без апострофа.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its и it's, whose и who's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8042" y="1394038"/>
            <a:ext cx="358791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служит для сокращений и выражения принадлежности, с важными исключениями в правилах.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английской грамматики, 2023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функции апострофа с примерами и исключениями для удобного запоминания.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апострофа в английском языке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пишут banana’s вместо bananas, ошибочно ставя апостроф в множественном числе. Такая ошибка искажает смысл и является грамматической неточностью.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возникают и с притяжательной формой its: её часто путают с it’s. Также неправильно ставят апостроф в обозначении десятилетий, например 1980’s вместо 1980s.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с апострофом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в английских фамилиях часто указывает на происхождение или принадлежность, как в ирландских O’Connor и французских D’Artagnan, отражая культурные традиции в написании имён.
</a:t>
            </a:r>
            <a:endParaRPr lang="en-US" sz="1088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апостроф показывает принадлежность семьи к объекту, например, the Smiths’ car — автомобиль семьи Смитов, подчёркивая связь между субъектом и предметом.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апостроф характерен для брендов и торговых марок, таких как McDonald’s и Levi’s, где он является неотъемлемой частью фирменного стиля и идентичности.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в фамилиях и названиях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в культуре: песни и фильмы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в названиях фильмов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фильмах, таких как “She’s the Man”, апостроф подчеркивает сокращённость и живость речи персонажей, делая заголовок более динамичным и запоминающимся для зрителя.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именах исполнителей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группы и артисты, например The O’Jays и D’Angelo, применяют апостроф как элемент стилистики, подчеркивая культурное наследие или создавая уникальный имидж.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в названиях песен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музыкальных композициях апостроф демонстрирует разговорный характер текста. Например, песня “Don’t Stop Believin’” группы Journey использует апостроф для сокращения окончания слова, создавая близость с аудиторией.
</a:t>
            </a:r>
            <a:endParaRPr lang="en-US" sz="9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апостроф часто опускается для быстроты и упрощения ввода, например, 'im' вместо 'I'm', что считается неграмотным в официальных текстах.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в английском интернете и сленге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 сокращения без апострофа в чатах и сообщениях — 'dont', 'wont', что упрощает коммуникацию, но снижает формальность и точность письма.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Сленговое слово 'y’all' является сокращением от 'you all' с обязательным апострофом, подчёркивая принадлежность и стилистическую окраску речи.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правильного выбора с учётом грамматических правил английского языка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обращать внимание при использовании апострофа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апостроф используется исключительно в заимствованных именах и редких сокращениях, например, О’Коннер и д’Артаньян, не выполняя функций сокращений и принадлежности.
</a:t>
            </a:r>
            <a:endParaRPr lang="en-US" sz="1074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апостроф выполняет разные функции в этих языках, что важно учитывать при изучении английского правописания и сравнениях.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Украинский апостроф отмечает твёрдость согласных и служит для разделения между согласными и гласными, как в словах об'єкт и п'єса, влияя на произношение.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употреблением апострофа в русском и украинском языках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сочинениях рекомендуется избегать сокращений, предпочтительно писать полные формы без апострофа, чтобы поддерживать формальный стиль текста.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включают неправильное использование its/it's и лишний апостроф в притяжательных формах.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и творческих работах использование апострофа и сокращений допустимо, что придаёт речи естественность и живость.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примеров правильного и неправильного применения апострофа способствует лучшему пониманию и практике в письменных работах.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в английских школьных сочинениях: советы и примеры
</a:t>
            </a:r>
            <a:endParaRPr lang="en-US" sz="2107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в соцсетях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активно используется в социальных медиа для передачи естественной речи, например — сокращения типа I'm, let's, kinda, что помогает поддерживать непринуждённую атмосферу общения.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мемов и сленга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мемы и сленговые выражения с апострофом отражают тенденции упрощения языка и выражения идентичности среди молодёжи, влияя на современную культуру общения.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в молодежной культуре и соцсетях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национальный корпус, исследования 2023 года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значительный рост использования апострофа в сокращениях после 1950-х годов, особенно с распространением цифровой коммуникации.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усиление роли апострофа в повседневном письме и разговорах, с незначительным снижением в последние годы из-за новых тенденций письма.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динамика употребления апострофа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неформальном письме влияние интернета и мобильных устройств ведёт к сокращению использования апострофа вплоть до полного его опускания.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в официальных документах и учебниках правила сохранения апострофа остаются обязательными для грамотности.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Возрастающая скорость коммуникации способствует росту употребления сокращённых форм с апострофом, внедряя гибкость в нормы языка.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апострофа в английском языке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апострофа для изучающих английский язык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помогает передавать точный смысл и структуру, облегчая понимание и использование английского языка, что важно для успешной учебы и коммуникации.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2026-05-07T01:07:35Z</dcterms:created>
  <dcterms:modified xsi:type="dcterms:W3CDTF">2026-05-07T01:07:35Z</dcterms:modified>
</cp:coreProperties>
</file>