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песен, блинов, хороводов и весёлой встречи весны.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Прощай, Масленица!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пришла из древности и стала любимым праздником перед Великим постом. Её узнают по весёлым песням, весенним закличкам, частушкам и звонким инструментам: бубну, ложкам, трещоткам и колокольчикам.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в народной культуре и музыке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дней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длится масленичная неделя перед Великим постом.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самых шумных игр, песен и угощений, когда каждый день звучит по-особенному.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календарь и православная традиция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Румяный блин и весеннее солнце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Круглый блин похож на тёплое солнце, которое уже выглянуло из-за зимних туч. Его пекут горячим, золотистым и мягким, а потом щедро смазывают маслом. Такой образ легко запоминается и сразу создаёт праздничное настроение.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Сладкий стол для всей семьи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Масленицу блины подают с мёдом, сметаной, вареньем и маслом. За столом они выглядят как маленькие солнечные круги. В старину первый блин часто отдавали бедным или оставляли в память о предках.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Блин — круг солнца на столе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Масленичной недели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понедельник Масленицу встречают: готовят горки, делают чучело и начинают праздничные игры. Люди словно открывают весёлую неделю, полную ожидания, смеха и первых песен.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вторник и среду появляются гости, шутки и угощение. В песнях слышны приглашения, повторяющиеся слова и задорные припевы, которые легко подхватывают все вокруг.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Четверг называют разгуляем: гулянья становятся самыми шумными, а игры — самыми быстрыми. В песенном фольклоре это чувствуется по бодрому ритму и громким возгласам.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воскресенью праздник подходит к прощанию. Люди стараются говорить добрые слова, мириться и провожать зиму спокойно, чтобы весна вошла в дом с радостью.
</a:t>
            </a:r>
            <a:endParaRPr lang="en-US" sz="100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гулянья, танцы и музыка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Хороводы и пляски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Масленицу водили хороводы, пели песни и плясали на площади. Движение было круговым, дружным и очень живым. Так праздник словно собирал всех в один большой весёлый круг.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Ярмарочный звон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ярмарках звучали бубенцы, ложки, свистульки и гармошка. Чем звонче становилась музыка, тем радостнее было гулянье. Людям казалось, что такой шум помогает быстрее проводить зиму.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679217"/>
            <a:ext cx="1116300" cy="992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4290" y="1648250"/>
            <a:ext cx="105420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8655" y="1728830"/>
            <a:ext cx="1116300" cy="8930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5127" y="1648250"/>
            <a:ext cx="105420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традиции и семейные песни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доме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праздником дом убирали особенно старательно. Чистота помогала встретить гостей радостно и без суеты, а сама подготовка уже задавала праздничное настроение.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для блинов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готовили муку, масло, мёд и начинки. Всё это нужно было, чтобы угощение получилось вкусным, щедрым и по-настоящему домашним.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 за столом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Масленицу приглашали родных и соседей. Праздник считался временем добрых встреч, поэтому за столом старались говорить ласково, шутить и радоваться вместе.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приговорки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угощения звучали короткие песенки, прибаутки и пожелания. Они делали разговор живым, а общий стол — ещё теплее и дружелюбнее.
</a:t>
            </a:r>
            <a:endParaRPr lang="en-US" sz="8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забавы для детей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эстафеты и бег в мешках превращали двор в шумную спортивную площадку. Дети смеялись, торопились и согревались в движении, будто сами становились частью праздника.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Перетягивание каната учило действовать дружно и держать общий ритм. В такие минуты особенно важно было слушать команду, поддерживать друг друга и не сдаваться слишком быстро.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Метание снежков в цель сопровождалось считалками и весёлыми возгласами. Игра помогала быть меткими, ловкими и внимательными, а ещё дарила ощущение общего задора.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Соломенная кукла зимы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Чучело делали из соломы, тряпок и старой одежды. Оно напоминало о холоде, усталости и долгой зиме. Увидев его, дети и взрослые понимали: пора попрощаться с морозами и ждать весну.
</a:t>
            </a:r>
            <a:endParaRPr lang="en-US" sz="881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с холодом
</a:t>
            </a:r>
            <a:pPr algn="ctr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недели чучело сжигали или уносили, показывая, что зима уходит. В этот момент звучали песни, хлопки и громкие возгласы. Всё вокруг становилось очень шумным, ярким и запоминающимся.
</a:t>
            </a:r>
            <a:endParaRPr lang="en-US" sz="853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последнего круга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чучело провожали, к нему собирались все участники гулянья. Звенели бубенцы, стучали ложки, а голоса звучали особенно дружно. Так праздник завершался сильным и весёлым аккордом.
</a:t>
            </a:r>
            <a:endParaRPr lang="en-US" sz="843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Чучело Масленицы и шум праздника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Прощёное воскресенье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последнего дня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встречают воскресенье спокойно и внимательно. Это последний день Масленицы, когда особенно важно вспомнить о добрых словах и хорошем настроении.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 прощении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Родные, друзья и знакомые говорят друг другу: «Прости меня». В ответ слышат: «Бог простит». Эти слова помогают убрать обиды и начать весну мирно.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переход к весне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прощения люди провожают Масленицу и готовятся к новому времени. На душе становится легче, потому что праздник заканчивается миром, теплом и надеждой.
</a:t>
            </a:r>
            <a:endParaRPr lang="en-US" sz="9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в школе и на уроке музыки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музыки ребята слушают народные мелодии, поют простые припевы и разыгрывают заклички. Ложки и бубен помогают почувствовать, как звучит сам праздник.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Масленицу встречают песнями, хороводами и весёлыми играми. Дети могут рисовать солнце и блины, а потом делиться угощением и хорошим настроением.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урок знакомит с народной культурой через движение, голос и ритм. Праздник становится ближе, а музыка — понятной и живой, как весенний день.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75"/>
            <a:ext cx="4403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костюм праздника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59225" y="1712275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Платки, ленты и сарафаны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Масленицу особенно любили нарядную одежду. Яркий платок, сарафан, рубаха, пояс и ленты делали людей похожими на участников большого весёлого представления.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326350" y="3067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Цвета, похожие на весну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Красный, жёлтый, синий и зелёный цвета создают ощущение тепла и света. В такой одежде праздник кажется пёстрым, звонким и совсем по-весеннему радостным.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прибаутки и короткие песни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Прибаутки помогают создать весёлое настроение. Их любят за смешные слова, рифмы и задорный тон, который сразу хочется повторять вслух вместе с друзьями.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масленичных песнях часто слышны повторы и припевы. Поэтому их легко запомнить, подпевать и сопровождать хлопками, шагами или простым хороводом.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Масленице напоминают, что праздник недолгий, но очень яркий. В них есть шутка, наблюдательность и народная мудрость, понятная даже детям.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символизируют масленичные обряды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игры и катания показывают, что природа просыпается. Люди радуются движению, солнцу и первым признакам весны.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блины напоминают о тепле, свете и самом солнце. Их круглая форма делает этот образ особенно понятным и красивым.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Проводы зимы означают надежду на тёплую погоду и хороший урожай. С окончанием холодов начинается новая пора забот и радости.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 прощении в конце недели учит доброте. Это хороший обычай для семьи, школы и любого дружного коллектива.
</a:t>
            </a:r>
            <a:endParaRPr lang="en-US" sz="10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Звонкий двор и шумная улица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во дворе уже слышны смех, звон бубенцов и стук ложек. Рядом пахнет горячими блинами, а дети бегут к игре, будто сама зима уступает дорогу весне. Всё вокруг звучит громко и радостно.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капельный день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крыши капает вода, и этот тихий звук будто спорит с шумным праздником. Над площадью раздаются песни, хлопки и весёлые возгласы. Кажется, что весна уже стоит за углом и улыбается.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зимы и весны в звуках Масленицы
</a:t>
            </a:r>
            <a:endParaRPr lang="en-US" sz="26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13250"/>
            <a:ext cx="609300" cy="54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2295523"/>
            <a:ext cx="609300" cy="54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0450" y="2960900"/>
            <a:ext cx="575400" cy="5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3500" y="3676355"/>
            <a:ext cx="609300" cy="4874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как отмечали Масленицу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на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Селяне собирались всем миром, водили хороводы и угощали друг друга блинами. Праздник был громким, дружным и очень тёплым, даже если кругом лежал снег.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на ярмарке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Масленицу часто отмечали на ярмарках и гуляньях. Там звучали гармошка, частушки, смех детей и бойкие приглашения к играм и угощению.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песни, один 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Где-то пели протяжные песни, а где-то — быстрые плясовые. Но везде музыка помогала людям двигаться вместе, поднимать настроение и провожать зиму.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веселье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деревне, и в городе оставались хороводы, игры и блины. Люди встречались, общались и радовались весеннему обновлению, словно праздник объединял весь мир.
</a:t>
            </a:r>
            <a:endParaRPr lang="en-US" sz="7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празднике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важно держаться рядом со взрослыми и друзьями. Так никто не потеряется в шумной толпе и будет легче участвовать в играх спокойно и дружно.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огню, костру и горячим угощениям нужно подходить осторожно. Блины и чай берут аккуратно, чтобы не обжечься и не испортить весёлый праздник.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горках и во время игр не толкаются и не бегут слишком быстро. Тогда забавы остаются радостными, а Масленица — безопасной для всех.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картине — снег, солнце и платки
</a:t>
            </a:r>
            <a:pPr algn="ctr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любят изображать Масленицу на фоне снежных улиц и яркого неба. На их картинах можно увидеть платки, блины, хороводы и шумные гулянья. Такие работы сразу создают ощущение старинного русского праздника.
</a:t>
            </a:r>
            <a:endParaRPr lang="en-US" sz="732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и стихах — весёлый голос народа
</a:t>
            </a:r>
            <a:pPr algn="ctr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1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и песнях Масленица звучит задорно и тепло. Повторы, рифмы и смешные слова помогают передать звонкий смех, шум толпы и радость прощания с зимой.
</a:t>
            </a:r>
            <a:endParaRPr lang="en-US" sz="801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рассказах — праздник для всей семьи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Масленица часто становится временем встреч, угощения и добрых слов. Через такие истории легко представить большой стол, аромат блинов и дружную семью, которая радуется наступающей весне.
</a:t>
            </a:r>
            <a:endParaRPr lang="en-US" sz="749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в литературе и искусстве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Масленицы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Масленицы остаются тёплые воспоминания: семейные встречи, смех, песни, блины и игры. Эти радостные дни долго хранятся в памяти.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шумного праздника приходит Великий пост. Наступает более спокойное время, когда люди стараются быть внимательнее, добрее и тише.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важное — праздник помогает проститься с зимой и встретить весну с хорошим настроением. В этом и есть его добрый смысл.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собирает вместе песни, игры, блины, добрые слова и звонкую музыку. Она учит радоваться вместе, беречь традиции и встречать весну с открытым сердцем.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Прощай, Масленица — здравствуй, весна!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2026-05-24T20:30:49Z</dcterms:created>
  <dcterms:modified xsi:type="dcterms:W3CDTF">2026-05-24T20:30:49Z</dcterms:modified>
</cp:coreProperties>
</file>