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 и США во второй половине XIX — начале XX 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фабрик, городов и борьбы за мировое влияние.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Европа и Америка к 1914 году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принесла новые заводы, железные дороги, электричество и рост крупных компаний. Экономика стала влиять на политику, а государства — активнее соперничать за рынки и колонии.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1304"/>
            <a:ext cx="192000" cy="170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407866"/>
            <a:ext cx="192000" cy="15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3596" y="1685888"/>
            <a:ext cx="13635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 новые технологии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двигатель, уголь и сталь сделали возможным массовый выпуск товаров и ускорили работу транспорта. Заводы стали центрами новой экономики, а машины постепенно вытесняли ручной труд.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машины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Готлиб Даймлер создал более совершенные двигатели для транспорта, а изобретения Александра Белла и других ученых ускорили связь между людьми и странами, сокращая расстояния.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Суэцкого канала в 1869 году сократило путь из Европы в Азию. Это усилило торговлю, помогло морским державам и сделало перевозки быстрее и дешевле.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1914 году завершилось строительство Панамского канала. Он связал Атлантический и Тихий океаны, упростил мировую торговлю и еще сильнее укрепил значение морских перевозок.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Томаса Эдисона и Николы Теслы изменили освещение, связь и городскую среду. Электричество стало символом прогресса и заметно повысило удобство повседневной жизни.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промышленного роста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показывает общее ускорение индустриального развития в трех странах.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Германия росли быстрее Великобритании, что отражает перенос экономического лидерства к новым индустриальным державам.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данных; 1870 год принят за 100 по условному индексу.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эпохи индустриализации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появились трамваи, вокзалы, мосты и широкие улицы. Передвижение стало быстрее, а большие районы начали связываться между собой удобнее, чем раньше.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облика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дома, фабричные трубы и плотная застройка создали узнаваемый индустриальный пейзаж. В США уже появлялись первые небоскребы, подчеркивая масштаб роста городов.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работой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селились недалеко от предприятий, чтобы тратить меньше времени на дорогу. Из-за скученности жилья, дыма и шума городская жизнь была напряженной, но очень динамичной.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росли, потому что люди уезжали из деревни в поисках работы. Заводы, порты и железные дороги притягивали рабочих, ремесленников и торговцев со всей страны.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и условия труда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рабочий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в шахтах люди часто работали по 10–12 часов, а иногда и дольше. Труд был тяжелым, однообразным и почти не оставлял времени на отдых.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на 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предприятий широко использовали женский и детский труд, потому что он был дешевле. Особенно это было заметно в текстильной промышленности и на угольных шахтах.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рабочих нередко случались травмы, аварии и болезни. Машины не всегда были защищены, а больницы, страхование и помощь пострадавшим развивались очень медленно.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зарплата и тяжёлые условия вызвали забастовки и рост профсоюзов. Рабочие всё чаще требовали сокращения рабочего дня, более безопасного труда и правовой защиты.
</a:t>
            </a:r>
            <a:endParaRPr lang="en-US" sz="13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96233"/>
            <a:ext cx="4782600" cy="2398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державы Европы и США: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отличались крупнейшие державы эпохи и на что опиралось их влияние.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различались по экономической базе и политическому устройству: старые морские державы удерживали колонии, а новые индустриальные страны быстро наращивали мощь.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новой истории XIX — начала XX века.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объединения 1871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 Пруссией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Францией в 1871 году германские земли объединились в Германскую империю. Пруссия стала ядром нового государства с сильной властью и общими правилами.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промышленный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активно развивала металлургию, машиностроение и железные дороги. Это помогло ей очень быстро догнать и во многом перегнать прежних европейских лидеров.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государство опиралось на дисциплинированную армию и централизованное управление. Это усиливало его влияние в Европе и делало Германию опасным соперником для соседей.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Бисмарк и социальные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фон Бисмарк проводил жёсткую политику, известную как «железо и кровь». Одновременно он вводил страхование рабочих, чтобы уменьшить напряжение в обществе.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«мастерская мира»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темпов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Германию и США стало трудно догонять по скорости промышленного роста. Великобритания оставалась сильной, но уже не была единственным лидером.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владения охватывали огромные территории в Азии, Африке и других регионах. Колонии давали сырьё, рынки сбыта и усиливали международный престиж страны.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расширялись избирательные права, росло рабочее движение и усиливался интерес к социальным реформам. Государство всё чаще отвечало на запросы общества.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первой прошла промышленный переворот и долго оставалась крупнейшей морской и торговой державой. Лондон был центром мировой финансовой системы и колониальной политики.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республиканский путь развития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1870–1871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с Пруссией привело к падению Второй империи. Во Франции начался поиск нового политического устройства, который завершился установлением Третьей республики.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 — 1890-е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постепенно восстанавливала хозяйство, развивала школы, банки и промышленность. Республика укреплялась, а общество училось жить в новых политических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острых кризисов связан с делом Дрейфуса. Спор о справедливости приговора расколол французское общество и показал силу политических и общественных конфликтов.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особенности её развития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появление новых предприятий, главным занятием большинства населения оставалось сельское хозяйство. Крестьяне составляли основную массу жителей империи, а земля и урожай по-прежнему определяли жизнь огромной части страны.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грамотности, сохранявшиеся сословные различия и трудности с землёй усиливали недовольство. Многие люди не видели возможности быстро улучшить своё положение, поэтому социальная напряжённость росла.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формировались рабочие кварталы, заводские районы и железнодорожные узлы. Именно там быстрее распространялись новые идеи, усиливались протесты и возникали первые организованные формы рабочего движения.
</a:t>
            </a:r>
            <a:endParaRPr lang="en-US" sz="1118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и 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оставалась самодержавной монархией, но реформы Александра II ускорили перемены. Строительство железных дорог, рост фабрик и развитие городов постепенно втягивали страну в индустриальную эпоху, хотя темпы были неравномерными.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национальных движений к новой карте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стремления в Италии и Германии привели к созданию сильных государств и изменили баланс сил на континенте.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и борьба за колонии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Промышленным державам требовались сырьё, дешёвая рабочая сила и новые рынки сбыта. Колонии рассматривались как источник прибыли и как средство укрепить экономическое превосходство в мире.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политические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территорий позволял создавать военно-морские базы, контролировать морские пути и повышать престиж державы. Колониальная политика стала частью борьбы за влияние между ведущими странами Европы и США.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 не остановила соперничество, а ускорила его. После неё европейские государства активнее делили Африку на сферы контроля, почти не считаясь с местным населением.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конфликты усиливали недоверие между державами и подталкивали их к новым союзам. Борьба за заморские владения стала одной из причин международного кризиса начала XX века.
</a:t>
            </a:r>
            <a:endParaRPr lang="en-US" sz="11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ведущих держав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Франция создали самые крупные колониальные империи. Германия и США вошли в борьбу позже, поэтому их владения были меньше, но стратегически важны.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 колониального соперничества: старые империи сохранили преимущество, а новые державы стремились наверстать упущенное через захват ключевых территорий.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колониальных империй конца XIX — начала XX века; условная сравнительная оценка размеров владений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после Гражданской войны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1865 года страна быстро залечила последствия войны и вступила в период бурного роста. К началу XX века США стали одной из ведущих индустриальных держав мира.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строительство железных дорог связало восток и запад страны. Одновременно развивались нефтяная, сталелитейная и машиностроительная отрасли, которые обеспечили промышленный рывок и рост крупных городов.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рабочая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приехали миллионы переселенцев из Европы. Они пополняли ряды рабочих на фабриках, стройках и в шахтах, помогая экономике расти, но часто сталкиваясь с тяжёлыми условиями жизни.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на запад сопровождалось расширением фермерских хозяйств и строительством новых поселений. При этом коренные народы были вытеснены со своих земель, что стало одной из трагических сторон эпохи.
</a:t>
            </a:r>
            <a:endParaRPr lang="en-US" sz="10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американского капитала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Карнеги и города из 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Эндрю Карнеги создал одну из крупнейших сталелитейных компаний своего времени и стал символом промышленного роста США. Его предприятия связывали добычу сырья, производство и строительство, а сталь превратилась в основу мостов, рельсов и небоскрёбов.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Рокфеллера и власть треста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Рокфеллер выстроил огромную нефтяную империю, которая контролировала добычу, переработку и продажу топлива. Standard Oil стала образцом монополии, показывая, как крупный бизнес мог влиять на целую отрасль и на рынок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 расширение прав граждан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государства отвечали на рост рабочего движения и требования общества. Реформы шли постепенно и по-разному в каждой стране.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постепенно признавали необходимость реформ: расширяли участие граждан в политике и вводили первые меры защиты работников, чтобы снизить напряжённость в обществе.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программных социальных реформ Великобритании, Германии, США и Франции во второй половине XIX — начале XX века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080" y="1805075"/>
            <a:ext cx="316313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0941" y="1805075"/>
            <a:ext cx="316313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0803" y="1805075"/>
            <a:ext cx="316313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культура и повседневная 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школы сделало грамотность доступнее для детей из разных слоёв общества. Появилось больше учебников, газет и книг, а знания стали важной частью жизни города.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Луи Пастера, Дмитрия Менделеева и других учёных изменили медицину и химию. Их работы помогали лучше понимать болезни, вещества и способы их использования.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 сделало улицы и дома безопаснее и удобнее. Вместе с телефоном и новыми приборами оно ускорило связь и изменило привычный ритм дня.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Трамваи, поезда и новые мосты упростили передвижение по большим городам. Люди могли быстрее добираться до работы, а города стали теснее связаны друг с другом.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досуга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журналы и первые киносеансы привлекали всё больше зрителей. Массовая культура становилась частью городской жизни и давала людям новые формы отдыха и общения.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оказалась на пороге войны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колониального соперничества, военных планов и международных союзов постепенно сделало конфликт между державами почти неизбежным.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перемен, которая изменила мир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 — начало XX века стала временем промышленного рывка, роста городов и усиления мирового соперничества. Эти успехи сопровождались неравенством и конфликтами, а накопленные противоречия привели к войне 1914 года.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2026-06-01T05:42:21Z</dcterms:created>
  <dcterms:modified xsi:type="dcterms:W3CDTF">2026-06-01T05:42:21Z</dcterms:modified>
</cp:coreProperties>
</file>