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image" Target="../media/image-17-13.png"/><Relationship Id="rId14" Type="http://schemas.openxmlformats.org/officeDocument/2006/relationships/image" Target="../media/image-17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1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Агния Барто и стихотворение «Думают ли звери?»
</a:t>
            </a:r>
            <a:endParaRPr lang="en-US" sz="2401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вопрос о зверях в добрых стихах Агнии Барто.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Агния Барто: поэтесса детских вопросов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Агния Барто писала для детей просто и тепло. В её стихах рядом живут игры, школа, игрушки и животные, а каждое слово звучит ясно и легко запоминается.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спрашивает стихотворение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стихотворения — вопрос: думают ли звери? Он звучит очень по-детски: просто, смело и с настоящим интересом к миру вокруг.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вопрос рождает удивление. Ребёнок не просто смотрит на животных, а пытается понять их жизнь, повадки и скрытые привычки.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этот вопрос текст показывает, как важно любопытство. Оно помогает замечать то, мимо чего взрослые часто проходят не задумываясь.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720" y="1415989"/>
            <a:ext cx="2424613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Звери в стихотворении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58685" y="1422797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показаны как живые обитатели своего мира: у каждого есть движения, повадки и привычки. Их легко представить на фоне леса или зоопарка.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58685" y="3171582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к стихотворению передаёт спокойную природу, внимательного ребёнка и зверей, которых он наблюдает. Такая картина делает текст особенно тёплым и понятным.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2055822"/>
            <a:ext cx="900000" cy="9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9779" y="2055822"/>
            <a:ext cx="900000" cy="90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62679" y="3634590"/>
            <a:ext cx="871875" cy="90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стихотворения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1664415" y="2145822"/>
            <a:ext cx="2448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Тайны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природы не раскрывается сразу. В нём всегда остаётся что-то неясное, и именно это делает наблюдение за ним интересным и живым.
</a:t>
            </a:r>
            <a:endParaRPr lang="en-US" sz="944" dirty="0"/>
          </a:p>
        </p:txBody>
      </p:sp>
      <p:sp>
        <p:nvSpPr>
          <p:cNvPr id="15" name="Text 2"/>
          <p:cNvSpPr txBox="1"/>
          <p:nvPr/>
        </p:nvSpPr>
        <p:spPr>
          <a:xfrm>
            <a:off x="6029247" y="2106372"/>
            <a:ext cx="24474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вопроса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помогает не спешить с выводом. Когда ребёнок спрашивает, он начинает внимательнее смотреть, сравнивать и размышлять о том, что видит.
</a:t>
            </a:r>
            <a:endParaRPr lang="en-US" sz="944" dirty="0"/>
          </a:p>
        </p:txBody>
      </p:sp>
      <p:sp>
        <p:nvSpPr>
          <p:cNvPr id="16" name="Text 3"/>
          <p:cNvSpPr txBox="1"/>
          <p:nvPr/>
        </p:nvSpPr>
        <p:spPr>
          <a:xfrm>
            <a:off x="3828084" y="3721441"/>
            <a:ext cx="24474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удивление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Барто показывает, что удивляться можно с улыбкой. Её стихотворение не спорит с ребёнком, а мягко поддерживает его желание узнавать новое.
</a:t>
            </a:r>
            <a:endParaRPr lang="en-US" sz="944" dirty="0"/>
          </a:p>
        </p:txBody>
      </p:sp>
      <p:sp>
        <p:nvSpPr>
          <p:cNvPr id="17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45" y="1588227"/>
            <a:ext cx="3353942" cy="26704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серьёзный детский вопрос уже вызывает улыбку.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Л. Барто, «Думают ли звери?»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простой вопрос о зверях делает стихотворение забавным и добрым. Юмор здесь тихий: он помогает улыбнуться, а не смеяться над кем-то.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звучат строки Барто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звучит так, будто кто-то спокойно спрашивает вслух. Из-за этого текст легко читать, как обычный разговор с близким человеком.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248693" y="1971674"/>
            <a:ext cx="2219400" cy="24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строках мало сложных слов, зато есть ясный ритм. Он помогает сразу уловить смысл и не терять нить мысли.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127624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речи особенно близок первоклассникам. Он напоминает знакомую беседу, где можно задавать вопросы и ждать доброго ответа.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720" y="1415989"/>
            <a:ext cx="2424613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природой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58685" y="1422797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учит смотреть на зверей внимательно: как они двигаются, отдыхают, прислушиваются и живут рядом друг с другом. Важно замечать даже маленькие детали.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58685" y="3171582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рисунка подойдут лесная полянка, трава, ветки и следы лап. А рядом — ребёнок с любопытным взглядом, который как будто ищет ответ.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стихотворение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19125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чувство — интерес. Хочется самому подумать, что делают звери и о чём они могут «размышлять» в своём мире.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4344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 чувство — улыбка. Стихотворение мягко и по-доброму играет с детским вопросом, поэтому настроение становится светлым и лёгким.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7513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Третье чувство — тихое удивление. После чтения мир природы кажется чуть загадочнее, а сам читатель — маленьким исследователем.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16387"/>
            <a:ext cx="72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84779" y="1916387"/>
            <a:ext cx="450000" cy="72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4948" y="3648244"/>
            <a:ext cx="720000" cy="72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40471" y="3648243"/>
            <a:ext cx="540000" cy="72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это стихотворение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1589717" y="190625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Наблюдать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учит смотреть на животных внимательнее и замечать, как они двигаются, смотрят по сторонам и ведут себя в своём мире.
</a:t>
            </a:r>
            <a:endParaRPr lang="en-US" sz="944" dirty="0"/>
          </a:p>
        </p:txBody>
      </p:sp>
      <p:sp>
        <p:nvSpPr>
          <p:cNvPr id="14" name="Text 2"/>
          <p:cNvSpPr txBox="1"/>
          <p:nvPr/>
        </p:nvSpPr>
        <p:spPr>
          <a:xfrm>
            <a:off x="5960449" y="191638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Спрашивать
</a:t>
            </a:r>
            <a:pPr algn="l" indent="0" marL="0">
              <a:lnSpc>
                <a:spcPct val="100000"/>
              </a:lnSpc>
              <a:buNone/>
            </a:pPr>
            <a:r>
              <a:rPr lang="en-US" sz="9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показывает, что вопросы — это не пустяк. Они помогают узнавать новое и открывают путь к интересному разговору.
</a:t>
            </a:r>
            <a:endParaRPr lang="en-US" sz="958" dirty="0"/>
          </a:p>
        </p:txBody>
      </p:sp>
      <p:sp>
        <p:nvSpPr>
          <p:cNvPr id="15" name="Text 3"/>
          <p:cNvSpPr txBox="1"/>
          <p:nvPr/>
        </p:nvSpPr>
        <p:spPr>
          <a:xfrm>
            <a:off x="1589717" y="364824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добрым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Барто напоминает: к животным и к чужому любопытству нужно относиться с добротой. Тогда чтение становится тёплым и радостным.
</a:t>
            </a:r>
            <a:endParaRPr lang="en-US" sz="944" dirty="0"/>
          </a:p>
        </p:txBody>
      </p:sp>
      <p:sp>
        <p:nvSpPr>
          <p:cNvPr id="16" name="Text 4"/>
          <p:cNvSpPr txBox="1"/>
          <p:nvPr/>
        </p:nvSpPr>
        <p:spPr>
          <a:xfrm>
            <a:off x="5960449" y="3648243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Думать самому
</a:t>
            </a:r>
            <a:pPr algn="l" indent="0" marL="0">
              <a:lnSpc>
                <a:spcPct val="100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короткий текст может заставить размышлять. Он учит не спешить с ответом и сначала внимательно посмотреть вокруг.
</a:t>
            </a:r>
            <a:endParaRPr lang="en-US" sz="969" dirty="0"/>
          </a:p>
        </p:txBody>
      </p:sp>
      <p:sp>
        <p:nvSpPr>
          <p:cNvPr id="17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стихов Агнии Барто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Барто умеет говорить о простых вещах так, что они сразу становятся понятными ребёнку: в её стихах нет лишних слов, зато есть ясный смысл и живой образ.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Поэтесса часто соединяет игру и добрый юмор с лёгким поучением, поэтому чтение не кажется назидательным, а вызывает интерес и улыбку.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строки легко запоминаются благодаря чёткому ритму, коротким фразам и звучанию, которое хочется повторять вслух, будто это маленькая песенка.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каждом стихотворении чувствуется уважение к детскому взгляду на мир: Барто не упрощает его слишком сильно, а бережно показывает, как ребёнок думает и наблюдает.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401" y="1454089"/>
            <a:ext cx="2334607" cy="30453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можно представить стихотворение на рисунке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016175" y="1705331"/>
            <a:ext cx="5729489" cy="1161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можно показать ребёнка с задумчивым взглядом, который наблюдает за зверями и как будто ищет ответ на свой вопрос. Такое изображение сразу передаёт настроение любопытства.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016175" y="3372206"/>
            <a:ext cx="5729489" cy="1161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 лучше сделать спокойным: зелёная трава, деревья, мягкий свет и добрые мордочки животных. Тогда рисунок будет не только красивым, но и близким по настроению к стихотворению.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45" y="1588227"/>
            <a:ext cx="3353942" cy="26704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вопрос задаёт всё настроение стихотворения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Агнии Барто «Думают ли звери?»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вопрос помогает быстро понять смысл текста и удержать его в памяти. Короткая форма, ритм и простые слова делают чтение особенно удобным для первоклассников.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 знакомым детским опытом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дети тоже задают похожие вопросы: о чём думает кошка, почему молчит собака, куда смотрит птица. Стихотворение показывает, что такое любопытство естественно и очень важно.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текст помогает ребёнку узнать себя в герое-наблюдателе. Он словно говорит: задавать неожиданные вопросы не только можно, но и полезно для понимания мира.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Фантазия здесь не мешает, а помогает читать: ребёнок представляет зверей живыми, со своим характером и привычками, и поэтому стихотворение становится особенно близким.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98" y="1415989"/>
            <a:ext cx="2335787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звери в представлении читателя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580479" y="1546751"/>
            <a:ext cx="4852200" cy="13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полянка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полянка помогает увидеть зверей в естественной среде: среди травы, веток и тихих звуков природы. Такое место создаёт ощущение спокойного наблюдения и настоящей встречи с живым миром.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0479" y="3279686"/>
            <a:ext cx="4852219" cy="13388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Зоопарк или рядом с человеком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представить зверей в зоопарке, они оказываются ближе к ребёнку, но всё равно остаются загадкой. Это подчёркивает, что у каждого животного есть свой особый мир.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7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нет строгого наставления, поэтому ребёнок не чувствует давления. Вместо этого он слышит живой, доброжелательный голос, который отвечает на его интерес.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57956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играет игра: вопрос звучит необычно, даже немного смешно, и именно это делает чтение лёгким и увлекательным для маленького слушателя.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7703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Барто не отделяет себя от ребёнка сверху вниз. Она пишет так, будто рядом сидит внимательный взрослый, который умеет слушать и уважать детские мысли.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9420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тон помогает сохранить доверие: стихотворение не пугает, не спорит и не поучает слишком серьёзно, а мягко приглашает подумать вместе.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текст по-настоящему детским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9948" y="1900220"/>
            <a:ext cx="63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94779" y="1900220"/>
            <a:ext cx="630000" cy="72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9948" y="3478989"/>
            <a:ext cx="630000" cy="72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94779" y="3465336"/>
            <a:ext cx="630000" cy="720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и образы
</a:t>
            </a:r>
            <a:endParaRPr lang="en-US" sz="2400" dirty="0"/>
          </a:p>
        </p:txBody>
      </p:sp>
      <p:sp>
        <p:nvSpPr>
          <p:cNvPr id="17" name="Text 1"/>
          <p:cNvSpPr txBox="1"/>
          <p:nvPr/>
        </p:nvSpPr>
        <p:spPr>
          <a:xfrm>
            <a:off x="1569812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Звери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 стихотворении — главные герои наблюдения. Через них ребёнок учится смотреть внимательнее и замечать, что каждый зверь живёт по-своему.
</a:t>
            </a:r>
            <a:endParaRPr lang="en-US" sz="944" dirty="0"/>
          </a:p>
        </p:txBody>
      </p:sp>
      <p:sp>
        <p:nvSpPr>
          <p:cNvPr id="18" name="Text 2"/>
          <p:cNvSpPr txBox="1"/>
          <p:nvPr/>
        </p:nvSpPr>
        <p:spPr>
          <a:xfrm>
            <a:off x="5932626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звучит просто, но именно он запускает размышление. Он делает стихотворение похожим на живой разговор и помогает читателю включиться в текст.
</a:t>
            </a:r>
            <a:endParaRPr lang="en-US" sz="944" dirty="0"/>
          </a:p>
        </p:txBody>
      </p:sp>
      <p:sp>
        <p:nvSpPr>
          <p:cNvPr id="19" name="Text 3"/>
          <p:cNvSpPr txBox="1"/>
          <p:nvPr/>
        </p:nvSpPr>
        <p:spPr>
          <a:xfrm>
            <a:off x="1569812" y="350547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не просто смотрит, а старается понять, как движутся и ведут себя звери. Такое наблюдение учит быть внимательным к природе и деталям.
</a:t>
            </a:r>
            <a:endParaRPr lang="en-US" sz="944" dirty="0"/>
          </a:p>
        </p:txBody>
      </p:sp>
      <p:sp>
        <p:nvSpPr>
          <p:cNvPr id="20" name="Text 4"/>
          <p:cNvSpPr txBox="1"/>
          <p:nvPr/>
        </p:nvSpPr>
        <p:spPr>
          <a:xfrm>
            <a:off x="5932626" y="346533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Улыбка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Добрая улыбка проходит через всё стихотворение. Она появляется не из насмешки, а из мягкого юмора и тёплого взгляда на мир.
</a:t>
            </a:r>
            <a:endParaRPr lang="en-US" sz="944" dirty="0"/>
          </a:p>
        </p:txBody>
      </p:sp>
      <p:sp>
        <p:nvSpPr>
          <p:cNvPr id="21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стихотворения среди детских стихов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«Думают ли звери?» продолжает традицию коротких и ясных стихов Агнии Барто, где важны понятный сюжет, точная интонация и близкая детям тема.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248693" y="1971674"/>
            <a:ext cx="2219400" cy="24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похоже на другие её тексты тем, что говорит о мире ребёнка без сложных слов и лишних объяснений, но с живым чувством.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127624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поэзия показывает: стих может быть небольшим, весёлым и при этом содержать важную мысль, которую легко понять и хочется обсудить.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720" y="1415989"/>
            <a:ext cx="2424613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Итоговые наблюдения о стихотворении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58685" y="1422797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стихотворение соединяет любопытство, юмор и добрую любовь к природе. Оно учит видеть в коротком тексте не только шутку, но и внимательное отношение к миру.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58685" y="3171582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иллюстрации подходят светлый фон, спокойные звери и задумчивый ребёнок. Такой рисунок передаст главное: тихое наблюдение, интерес и тёплое настроение стихотворения.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важно читать сегодня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стихотворение Агнии Барто по-прежнему близко детям: оно просто говорит о животных, будит любопытство и учит смотреть внимательно, а значит — читать с интересом и улыбкой.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2026-05-23T22:29:44Z</dcterms:created>
  <dcterms:modified xsi:type="dcterms:W3CDTF">2026-05-23T22:29:44Z</dcterms:modified>
</cp:coreProperties>
</file>