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572" y="-68580"/>
            <a:ext cx="4570855" cy="5212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6562" y="1784294"/>
            <a:ext cx="4179000" cy="14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законы действия факторов среды на организмы: основные темы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264362" y="3609923"/>
            <a:ext cx="40434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среды регулируют жизнь организмов, влияя на рост и развитие.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21494" y="303610"/>
            <a:ext cx="3384900" cy="3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7104" y="1231166"/>
            <a:ext cx="3318900" cy="32313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40" y="2212896"/>
            <a:ext cx="3474600" cy="14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среды включают неживые, живые и антропогенные элементы, которые формируют условия жизни и взаимодействия организмов в природе.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521500" y="519129"/>
            <a:ext cx="8101200" cy="61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факторов среды и их влияния
</a:t>
            </a:r>
            <a:endParaRPr lang="en-US" sz="2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4367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Абиотические факторы — это неживые условия, включая температуру, влажность, свет и состав почвы, определяющие базовые параметры среды.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154558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Антропогенные факторы связаны с деятельностью человека, влияя на экологические условия через загрязнение, урбанизацию и изменение ландшафта.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464462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Биотические факторы представляют собой связи и взаимодействия между живыми организмами, такие как конкуренция, симбиоз и хищничество.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факторов среды
</a:t>
            </a:r>
            <a:endParaRPr lang="en-US" sz="2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3508" y="1179577"/>
            <a:ext cx="2634304" cy="3177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2185" y="187316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Температура, влажность и освещённость влияют на метаболизм и развитие организмов, определяют сезонные изменения и активность в природе.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246817" y="187316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Химический состав почвы и воздуха регулирует доступ питательных веществ и влияет на рост растений и здоровье животных.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21494" y="454870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Абиотические факторы: примеры и значения
</a:t>
            </a:r>
            <a:endParaRPr lang="en-US" sz="2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1236" y="1226859"/>
            <a:ext cx="2559300" cy="19244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50590" y="1226321"/>
            <a:ext cx="2567400" cy="19255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92274" y="1226859"/>
            <a:ext cx="2559300" cy="192447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03424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Клевер взаимодействует с клубеньковыми бактериями, которые фиксируют азот, улучшая питание растений. Это взаимовыгодное сотрудничество повышает урожайность на бедных почвах.
</a:t>
            </a:r>
            <a:endParaRPr lang="en-US" sz="997" dirty="0"/>
          </a:p>
        </p:txBody>
      </p:sp>
      <p:sp>
        <p:nvSpPr>
          <p:cNvPr id="11" name="Text 1"/>
          <p:cNvSpPr txBox="1"/>
          <p:nvPr/>
        </p:nvSpPr>
        <p:spPr>
          <a:xfrm>
            <a:off x="703424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Симбиоз клевер и бактерий
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6230671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Кроны деревьев соревнуются за свет, ограничивая рост соседей. Такая конкуренция влияет на форму и распределение растений в лесу.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6230671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среди деревьев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3467047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Отношения между волком и зайцем регулируют численность популяций. Волк охотится на зайца, что поддерживает баланс в экосистеме.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3467047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 и жертва: волк и заяц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Варианты биотических взаимодействий
</a:t>
            </a:r>
            <a:endParaRPr lang="en-US" sz="2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Антропогенные факторы: воздействие человека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332185" y="1760741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выбросы загрязняют воздух и воду, ухудшая условия жизни многих организмов.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044439" y="1760741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Обезлесение снижает биологическое разнообразие и разрушает естественные местообитания для многих видов.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2185" y="2953880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городов ведёт к изменению ландшафтов и фрагментации экосистем.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044439" y="2953880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Человеческая деятельность способствует появлению новых экологических ниш и видовых изменений.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34021" y="1115547"/>
            <a:ext cx="7076100" cy="8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урожайность влияет именно самый ограниченный элемент в среде, а не сумма всех факторов.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2963917" y="2581934"/>
            <a:ext cx="3216300" cy="9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
</a:t>
            </a:r>
            <a:endParaRPr lang="en-US" sz="5000" dirty="0"/>
          </a:p>
        </p:txBody>
      </p:sp>
      <p:sp>
        <p:nvSpPr>
          <p:cNvPr id="8" name="Text 2"/>
          <p:cNvSpPr txBox="1"/>
          <p:nvPr/>
        </p:nvSpPr>
        <p:spPr>
          <a:xfrm>
            <a:off x="2410696" y="3590582"/>
            <a:ext cx="4322700" cy="4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6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минимальный фактор среды определяет уровень жизнедеятельности организма, независимо от изобилия других условий.
</a:t>
            </a:r>
            <a:endParaRPr lang="en-US" sz="1136" dirty="0"/>
          </a:p>
        </p:txBody>
      </p:sp>
      <p:sp>
        <p:nvSpPr>
          <p:cNvPr id="9" name="Text 3"/>
          <p:cNvSpPr txBox="1"/>
          <p:nvPr/>
        </p:nvSpPr>
        <p:spPr>
          <a:xfrm>
            <a:off x="2672255" y="4080952"/>
            <a:ext cx="3783900" cy="3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Экологический словарь, 2022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Повышение азота выше 90 кг/га практически не увеличивает урожайность, показывая эффект минимума.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дефицитный элемент ограничивает продуктивность вне зависимости от избытка других.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Академия сельского хозяйства, 2020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График: влияние ограничивающего фактора
</a:t>
            </a:r>
            <a:endParaRPr lang="en-US" sz="2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3508" y="1179577"/>
            <a:ext cx="2634304" cy="3177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2185" y="187316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Каждому организму необходим определённый диапазон факторов, вписывающихся в жизненный комфорт и развитие.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246817" y="187316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за эти пределы приводит к стрессу, ослаблению поведения или гибели, как у золотой рыбки при температуре вне 16–28°C.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21494" y="454870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толерантности Шелфорда
</a:t>
            </a:r>
            <a:endParaRPr lang="en-US" sz="2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Красные линии отмечают критические температурные пороги, при которых начинается стресс у рыбки.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Оптимальные условия обеспечивают максимальную жизнеспособность, крайние значения — угрозу жизни.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гидробиологии, 2021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диапазона толерантности
</a:t>
            </a:r>
            <a:endParaRPr lang="en-US" sz="2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4367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ниша представляет собой совокупность всех условий и ресурсов, которые необходимы организму для нормального обитания, развития и размножения в определённой среде.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154558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Примером служит волк, который занимает нишу хищника с характерным рационом, территориальным поведением и климатическими предпочтениями для успешного выживания.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464462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Ниша включает факторы, такие как рацион питания, активность в течение суток, предпочтительные температурные и влажностные режимы, а также территориальные потребности вида.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экологической ниши
</a:t>
            </a:r>
            <a:endParaRPr lang="en-US" sz="2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20493" y="1710453"/>
            <a:ext cx="432000" cy="43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18504" y="1710453"/>
            <a:ext cx="378000" cy="43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83000" y="1710453"/>
            <a:ext cx="378000" cy="43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адаптаций к факторам среды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521494" y="2661740"/>
            <a:ext cx="243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Толстая кожура и редкие устьица у кактусов помогают уменьшить потерю воды в засушливых условиях пустыни, что обеспечивает растениям выживание в экстремальной среде.
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521493" y="2201054"/>
            <a:ext cx="243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влаги у кактусов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6192506" y="2661740"/>
            <a:ext cx="243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Уменьшенная площадь листьев снижает испарение влаги, что помогает растениям тундры эффективно сохранять воду в условиях холодного и сухого климата.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192504" y="2201054"/>
            <a:ext cx="243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листья у тундровых растений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3357002" y="2661740"/>
            <a:ext cx="243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Густой мех и толстый слой подкожного жира защищают медведей от холода в Арктике, позволяя им сохранять тепло и выживать в суровых климатических условиях.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3357000" y="2201054"/>
            <a:ext cx="243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Теплоизоляция у белых медведей
</a:t>
            </a:r>
            <a:endParaRPr lang="en-US" sz="1500" dirty="0"/>
          </a:p>
        </p:txBody>
      </p:sp>
      <p:sp>
        <p:nvSpPr>
          <p:cNvPr id="16" name="Text 7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9883" y="1647777"/>
            <a:ext cx="4263171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основные приспособления трёх организмов к различным климатическим условиям, отражая разнообразие экологических адаптаций.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адаптаций позволяет организмам выживать в самых разных условиях, отражая специфику их среды обитания.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средней школы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21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различных организмов по адаптации к среде
</a:t>
            </a:r>
            <a:endParaRPr lang="en-US" sz="242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2486" y="1475188"/>
            <a:ext cx="3645300" cy="254886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22960" y="1872821"/>
            <a:ext cx="34704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пластичность – это способность организмов устойчиво существовать при значительных изменениях условий среды. Такой потенциал предотвращает быструю гибель вида при неблагоприятных ситуациях.
</a:t>
            </a:r>
            <a:endParaRPr lang="en-US" sz="988" dirty="0"/>
          </a:p>
        </p:txBody>
      </p:sp>
      <p:sp>
        <p:nvSpPr>
          <p:cNvPr id="9" name="Text 1"/>
          <p:cNvSpPr txBox="1"/>
          <p:nvPr/>
        </p:nvSpPr>
        <p:spPr>
          <a:xfrm>
            <a:off x="822960" y="1499682"/>
            <a:ext cx="34704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Широкая адаптивность к изменениям среды
</a:t>
            </a:r>
            <a:endParaRPr lang="en-US" sz="1320" dirty="0"/>
          </a:p>
        </p:txBody>
      </p:sp>
      <p:sp>
        <p:nvSpPr>
          <p:cNvPr id="10" name="Text 2"/>
          <p:cNvSpPr txBox="1"/>
          <p:nvPr/>
        </p:nvSpPr>
        <p:spPr>
          <a:xfrm>
            <a:off x="822960" y="3346949"/>
            <a:ext cx="34704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Так, тараканы встречаются почти повсюду, эвкалипты переносят засухи, а лошади приспосабливаются к разному климату и рациону, что говорит о сильной пластичности их организмов.
</a:t>
            </a:r>
            <a:endParaRPr lang="en-US" sz="1130" dirty="0"/>
          </a:p>
        </p:txBody>
      </p:sp>
      <p:sp>
        <p:nvSpPr>
          <p:cNvPr id="11" name="Text 3"/>
          <p:cNvSpPr txBox="1"/>
          <p:nvPr/>
        </p:nvSpPr>
        <p:spPr>
          <a:xfrm>
            <a:off x="822960" y="2973810"/>
            <a:ext cx="34704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пластичности у различных видов
</a:t>
            </a:r>
            <a:endParaRPr lang="en-US" sz="1361" dirty="0"/>
          </a:p>
        </p:txBody>
      </p:sp>
      <p:sp>
        <p:nvSpPr>
          <p:cNvPr id="12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пластичность организмов
</a:t>
            </a:r>
            <a:endParaRPr lang="en-US" sz="2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2185" y="185507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организм имеет критические пределы по факторам среды, при выходе за которые начинаются стрессовые состояния, снижается активность и возрастает риск гибели.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246817" y="185507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этих зон помогает предсказывать реакцию организмов на изменения среды и важна для сохранения и охраны биологических видов.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289501" y="185507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растений критичны границы освещённости, влажности и температуры, а для животных – температурные режимы и состав воздуха, которые определяют их жизнеспособность.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Критические точки и зоны выживания
</a:t>
            </a:r>
            <a:endParaRPr lang="en-US" sz="2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480" y="1323566"/>
            <a:ext cx="8472910" cy="307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826805"/>
            <a:ext cx="8101200" cy="2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восприятия и реакции организма на внешние условия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21494" y="303611"/>
            <a:ext cx="81012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167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влияния факторов на жизнедеятельность
</a:t>
            </a:r>
            <a:endParaRPr lang="en-US" sz="216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22960" y="1563287"/>
            <a:ext cx="3470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среды не действуют изолированно, а взаимодействуют, усиливая или ослабляя воздействие друг друга на организм, что значительно влияет на его состояние и выживаемость.
</a:t>
            </a:r>
            <a:endParaRPr lang="en-US" sz="1395" dirty="0"/>
          </a:p>
        </p:txBody>
      </p:sp>
      <p:sp>
        <p:nvSpPr>
          <p:cNvPr id="9" name="Text 1"/>
          <p:cNvSpPr txBox="1"/>
          <p:nvPr/>
        </p:nvSpPr>
        <p:spPr>
          <a:xfrm>
            <a:off x="4884421" y="1563287"/>
            <a:ext cx="3470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высокой температуры и низкой влажности у растений вызывает сильный водный стресс, который значительно тяжелее, чем действие каждого фактора в отдельности.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22960" y="3038629"/>
            <a:ext cx="3470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Подобные взаимодействия важны и для животных: сочетание плохого питания с инфекциями может усилить негативные последствия для здоровья.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884421" y="3038629"/>
            <a:ext cx="3470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взаимосвязей факторов помогает в экологии прогнозировать сложные реакции организмов и разрабатывать эффективные меры по защите природы.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факторов среды
</a:t>
            </a:r>
            <a:endParaRPr lang="en-US" sz="2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10717" y="1226859"/>
            <a:ext cx="2559300" cy="19244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71755" y="1226859"/>
            <a:ext cx="2559300" cy="19244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910717" y="3624755"/>
            <a:ext cx="2548800" cy="8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Повышение температуры воды в озёрах приводит к сокращению численности холодолюбивых рыб, нарушая их привычные биологические циклы. Это вызывает сдвиги в экосистемах и влияет на пищевые цепи.
</a:t>
            </a:r>
            <a:endParaRPr lang="en-US" sz="1065" dirty="0"/>
          </a:p>
        </p:txBody>
      </p:sp>
      <p:sp>
        <p:nvSpPr>
          <p:cNvPr id="8" name="Text 1"/>
          <p:cNvSpPr txBox="1"/>
          <p:nvPr/>
        </p:nvSpPr>
        <p:spPr>
          <a:xfrm>
            <a:off x="1910717" y="3255579"/>
            <a:ext cx="255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численности рыб из-за потепления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671756" y="3624755"/>
            <a:ext cx="2548800" cy="8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периоды засухи многие виды птиц изменяют традиционные маршруты миграций, отправляясь в новые места в поисках воды и пищи, что отражается на динамике их популяций и экологии регионов.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671756" y="3255579"/>
            <a:ext cx="255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миграции птиц при засухе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факторов среды на популяции
</a:t>
            </a:r>
            <a:endParaRPr lang="en-US" sz="2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4367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Глобальное потепление вызывает изменения климатических условий, что влияет на ареалы обитания многих видов и нарушает привычные экосистемы по всему миру.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154558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воды и почвы ухудшает качество среды обитания для множества организмов, вызывая утрату видов и возникновение новых экологических проблем.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464462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Обезлесение приводит к сокращению природных территорий, уменьшению биоразнообразия и ослабляет способность лесов выполнять экологические функции.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2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экологические проблемы и средовые факторы
</a:t>
            </a:r>
            <a:endParaRPr lang="en-US" sz="230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558" y="125"/>
            <a:ext cx="45708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96562" y="1784294"/>
            <a:ext cx="4179000" cy="14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факторов среды — основа устойчивого развития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264362" y="3609923"/>
            <a:ext cx="40434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91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законов действия факторов среды позволяет прогнозировать изменения в природе и применять эффективные меры для сохранения биоразнообразия и рационального использования ресурсов.
</a:t>
            </a:r>
            <a:endParaRPr lang="en-US" sz="1191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2026-05-09T20:47:27Z</dcterms:created>
  <dcterms:modified xsi:type="dcterms:W3CDTF">2026-05-09T20:47:27Z</dcterms:modified>
</cp:coreProperties>
</file>