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и однодольные растения: ключевые отличия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растения: строение, развитие, роль в природе и жизни человека.
</a:t>
            </a:r>
            <a:endParaRPr lang="en-US" sz="281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самая многочисленная группа растений с более 350 000 видов. Их характеризуют цветки и плоды, которые защищают семена. Главные классы — однодольные с одной семядолей и двудольные с двумя.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разнообразие и особенности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184" y="2393434"/>
            <a:ext cx="1954541" cy="20718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259" y="2393434"/>
            <a:ext cx="1954541" cy="20718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3859" y="2393434"/>
            <a:ext cx="1954541" cy="207189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171" y="2393434"/>
            <a:ext cx="1954541" cy="20718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471214" y="1778806"/>
            <a:ext cx="185640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 одной семядолей
</a:t>
            </a:r>
            <a:pPr algn="l" indent="0" marL="0">
              <a:lnSpc>
                <a:spcPct val="100000"/>
              </a:lnSpc>
              <a:buNone/>
            </a:pPr>
            <a:r>
              <a:rPr lang="en-US" sz="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имеют семена с единственной семядолей, что влияет на их первые ростки и питательные запасы. Это важная характеристика для их идентификации.
</a:t>
            </a:r>
            <a:endParaRPr lang="en-US" sz="886" dirty="0"/>
          </a:p>
        </p:txBody>
      </p:sp>
      <p:sp>
        <p:nvSpPr>
          <p:cNvPr id="14" name="Text 2"/>
          <p:cNvSpPr txBox="1"/>
          <p:nvPr/>
        </p:nvSpPr>
        <p:spPr>
          <a:xfrm>
            <a:off x="2564190" y="1778806"/>
            <a:ext cx="185640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жилкование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однодольных обычно узкие с жилками, идущими параллельно друг другу от основания к концу листа, что облегчает их отличение на глаз.
</a:t>
            </a:r>
            <a:endParaRPr lang="en-US" sz="815" dirty="0"/>
          </a:p>
        </p:txBody>
      </p:sp>
      <p:sp>
        <p:nvSpPr>
          <p:cNvPr id="15" name="Text 3"/>
          <p:cNvSpPr txBox="1"/>
          <p:nvPr/>
        </p:nvSpPr>
        <p:spPr>
          <a:xfrm>
            <a:off x="4690542" y="1778806"/>
            <a:ext cx="1889787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однодольных состоят из множества однотипных корешков, образующих разветвлённую систему, без явно выраженного главного корня.
</a:t>
            </a:r>
            <a:endParaRPr lang="en-US" sz="930" dirty="0"/>
          </a:p>
        </p:txBody>
      </p:sp>
      <p:sp>
        <p:nvSpPr>
          <p:cNvPr id="16" name="Text 4"/>
          <p:cNvSpPr txBox="1"/>
          <p:nvPr/>
        </p:nvSpPr>
        <p:spPr>
          <a:xfrm>
            <a:off x="6816898" y="1778806"/>
            <a:ext cx="188978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природе и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однодольным относятся пшеница, кукуруза, овёс и лилия — важные растения для питания и декоративного использования.
</a:t>
            </a:r>
            <a:endParaRPr lang="en-US" sz="93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растения: ключевые признаки и примеры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74" y="2457097"/>
            <a:ext cx="2095405" cy="2167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8308" y="2457097"/>
            <a:ext cx="2095405" cy="2167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230" y="2457097"/>
            <a:ext cx="2095405" cy="2167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152" y="2457097"/>
            <a:ext cx="2095405" cy="21673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1950" y="1777513"/>
            <a:ext cx="1934633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семядоли в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имеют по две семядоли, в которых запасаются питательные вещества для развития растения после прорастания.
</a:t>
            </a:r>
            <a:endParaRPr lang="en-US" sz="973" dirty="0"/>
          </a:p>
        </p:txBody>
      </p:sp>
      <p:sp>
        <p:nvSpPr>
          <p:cNvPr id="11" name="Text 2"/>
          <p:cNvSpPr txBox="1"/>
          <p:nvPr/>
        </p:nvSpPr>
        <p:spPr>
          <a:xfrm>
            <a:off x="6727688" y="1777513"/>
            <a:ext cx="1977129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представители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Фасоль, дуб, роза и яблоня — типичные двудольные; они имеют огромное значение в экосистемах и хозяйстве человека.
</a:t>
            </a:r>
            <a:endParaRPr lang="en-US" sz="960" dirty="0"/>
          </a:p>
        </p:txBody>
      </p:sp>
      <p:sp>
        <p:nvSpPr>
          <p:cNvPr id="12" name="Text 3"/>
          <p:cNvSpPr txBox="1"/>
          <p:nvPr/>
        </p:nvSpPr>
        <p:spPr>
          <a:xfrm>
            <a:off x="4611220" y="1777513"/>
            <a:ext cx="1957519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корневой системы двудольных лежит мощный главный корень, от которого отходят боковые корешки, обеспечивая устойчивость и питание растения.
</a:t>
            </a:r>
            <a:endParaRPr lang="en-US" sz="960" dirty="0"/>
          </a:p>
        </p:txBody>
      </p:sp>
      <p:sp>
        <p:nvSpPr>
          <p:cNvPr id="13" name="Text 4"/>
          <p:cNvSpPr txBox="1"/>
          <p:nvPr/>
        </p:nvSpPr>
        <p:spPr>
          <a:xfrm>
            <a:off x="2494925" y="1777513"/>
            <a:ext cx="1937736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Сетчатое жилкование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двудольных отличаются сетчатым жилкованием, образуя сложную разветвлённую структуру, что хорошо заметно на примере розы или дуба.
</a:t>
            </a:r>
            <a:endParaRPr lang="en-US" sz="973" dirty="0"/>
          </a:p>
        </p:txBody>
      </p:sp>
      <p:sp>
        <p:nvSpPr>
          <p:cNvPr id="14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растения: признаки и разнообразие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морфологические отличия помогают быстро определить класс растения по видимым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структурные различия облегчают классификацию растений в природе и практике.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справочники,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однодольных и двудольных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семени однодольных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однодольных семя содержит одну семядолю и развитый эндосперм с запасом питательных веществ, что обеспечивает энергию для прорастания.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семени двудольных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имеют две семядоли, в которых сосредоточены питательные вещества. Часто эндосперм отсутствует или слабо выражен, питательные вещества в семядолях.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семени: особенности классов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однодольных листья обычно удлинённые и узкие, жилки проходят параллельно друг другу от основания до вершины листа.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отличаются разнообразием листовых форм с жилкованием сетчатого типа, где жилки образуют сложную разветвлённую структуру.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жилковании листьев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двудольных растений преобладает стержневая корневая система с развитым главным корнем и многочисленными боковыми отростками.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обладают мочковатой корневой системой, где главного корня обычно нет, а корни равномерны по толщине и глубине проникновения.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корневой системе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однодольных проводящие пучки расположены без порядка по всему сечению стебля, что препятствует его утолщению.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имеют проводящие пучки, расположенные кольцом, что обеспечивает возможность вторичного утолщения стебля и образования древесины.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стебля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преобладают по количеству видов, однако однодольные включают основные злаковые 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более разнообразны, но однодольные важны для пищевой промышленности и сельского хозяйства.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каталог растений,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покрытосеменных по классам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однодольных растений цветки обычно имеют число частей, кратное трём — 3 или 6 лепестков и других элементов. Такая закономерность помогает быстро распознать представителей этого класса по строению цветка.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двудольных цветки состоят из четырёх или пяти частей, что отличает их архитектуру. Наличие 4 или 5 лепестков и чашелистиков является важным признаком для классификации и идентификации видов.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Цветки: характерные черты у однодольных и двудольных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74" y="2457097"/>
            <a:ext cx="2095405" cy="2167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8308" y="2457097"/>
            <a:ext cx="2095405" cy="2167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230" y="2457097"/>
            <a:ext cx="2095405" cy="2167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152" y="2457097"/>
            <a:ext cx="2095405" cy="21673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1950" y="1777513"/>
            <a:ext cx="1934633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— основа питания мира
</a:t>
            </a:r>
            <a:pPr algn="l" indent="0" marL="0">
              <a:lnSpc>
                <a:spcPct val="100000"/>
              </a:lnSpc>
              <a:buNone/>
            </a:pPr>
            <a:r>
              <a:rPr lang="en-US" sz="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 и овёс являются представителями однодольных, обеспечивая пищей миллиарды людей. Их зерна богаты крахмалом и белками, они выращиваются повсеместно и имеют ключевое значение для сельского хозяйства.
</a:t>
            </a:r>
            <a:endParaRPr lang="en-US" sz="829" dirty="0"/>
          </a:p>
        </p:txBody>
      </p:sp>
      <p:sp>
        <p:nvSpPr>
          <p:cNvPr id="11" name="Text 2"/>
          <p:cNvSpPr txBox="1"/>
          <p:nvPr/>
        </p:nvSpPr>
        <p:spPr>
          <a:xfrm>
            <a:off x="6727688" y="1777513"/>
            <a:ext cx="1977129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Ирисы и орхидеи — декоративное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Ирисы и орхидеи отличаются оригинальной формой цветков и используются в декоративном цветоводстве. Эти однодольные радуют глаз своим разнообразием и украшают множество садов и домов.
</a:t>
            </a:r>
            <a:endParaRPr lang="en-US" sz="775" dirty="0"/>
          </a:p>
        </p:txBody>
      </p:sp>
      <p:sp>
        <p:nvSpPr>
          <p:cNvPr id="12" name="Text 3"/>
          <p:cNvSpPr txBox="1"/>
          <p:nvPr/>
        </p:nvSpPr>
        <p:spPr>
          <a:xfrm>
            <a:off x="4611220" y="1777513"/>
            <a:ext cx="1957519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представители — бананы и пальмы
</a:t>
            </a:r>
            <a:pPr algn="l" indent="0" marL="0">
              <a:lnSpc>
                <a:spcPct val="100000"/>
              </a:lnSpc>
              <a:buNone/>
            </a:pPr>
            <a:r>
              <a:rPr lang="en-US" sz="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Бананы и пальмы широко распространены в тропиках и служат источником пищи, масла и материалов. Их высокая экономическая и экологическая значимость объясняет внимательное изучение однодольных.
</a:t>
            </a:r>
            <a:endParaRPr lang="en-US" sz="772" dirty="0"/>
          </a:p>
        </p:txBody>
      </p:sp>
      <p:sp>
        <p:nvSpPr>
          <p:cNvPr id="13" name="Text 4"/>
          <p:cNvSpPr txBox="1"/>
          <p:nvPr/>
        </p:nvSpPr>
        <p:spPr>
          <a:xfrm>
            <a:off x="2494925" y="1777513"/>
            <a:ext cx="1937736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Луковичные культуры и цветы
</a:t>
            </a:r>
            <a:pPr algn="l" indent="0" marL="0">
              <a:lnSpc>
                <a:spcPct val="100000"/>
              </a:lnSpc>
              <a:buNone/>
            </a:pPr>
            <a:r>
              <a:rPr lang="en-US" sz="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Лук, чеснок и тюльпан относятся к однодольным и часто используются в кулинарии и садоводстве. Эти растения имеют характерное строение луковицы, что позволяет им переживать неблагоприятные сезоны.
</a:t>
            </a:r>
            <a:endParaRPr lang="en-US" sz="829" dirty="0"/>
          </a:p>
        </p:txBody>
      </p:sp>
      <p:sp>
        <p:nvSpPr>
          <p:cNvPr id="14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однодольных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184" y="2393434"/>
            <a:ext cx="1954541" cy="20718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259" y="2393434"/>
            <a:ext cx="1954541" cy="20718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3859" y="2393434"/>
            <a:ext cx="1954541" cy="207189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171" y="2393434"/>
            <a:ext cx="1954541" cy="20718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471214" y="1778806"/>
            <a:ext cx="185640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— источник белка и азота
</a:t>
            </a:r>
            <a:pPr algn="l" indent="0" marL="0">
              <a:lnSpc>
                <a:spcPct val="100000"/>
              </a:lnSpc>
              <a:buNone/>
            </a:pPr>
            <a:r>
              <a:rPr lang="en-US" sz="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Фасоль, горох и соя являются важными двудольными растениями, обогащающими почву азотом. Их плоды содержат ценные белки, что делает их востребованными в питании и сельском хозяйстве.
</a:t>
            </a:r>
            <a:endParaRPr lang="en-US" sz="792" dirty="0"/>
          </a:p>
        </p:txBody>
      </p:sp>
      <p:sp>
        <p:nvSpPr>
          <p:cNvPr id="14" name="Text 2"/>
          <p:cNvSpPr txBox="1"/>
          <p:nvPr/>
        </p:nvSpPr>
        <p:spPr>
          <a:xfrm>
            <a:off x="2564190" y="1778806"/>
            <a:ext cx="185640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— плоды и украшения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Яблоня, груша и роза – представители розоцветных, снабжающих человека фруктами и декоративными растениями. Эти двудольные широко культивируются и играют важную роль в пищевой промышленности.
</a:t>
            </a:r>
            <a:endParaRPr lang="en-US" sz="792" dirty="0"/>
          </a:p>
        </p:txBody>
      </p:sp>
      <p:sp>
        <p:nvSpPr>
          <p:cNvPr id="15" name="Text 3"/>
          <p:cNvSpPr txBox="1"/>
          <p:nvPr/>
        </p:nvSpPr>
        <p:spPr>
          <a:xfrm>
            <a:off x="4690542" y="1778806"/>
            <a:ext cx="1889787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дуб и клён — строительные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и клён имеют плотную древесину, ценимую в строительстве и мебельном деле. Эти двудольные растения распространены в умеренных широтах и формируют лесные экосистемы.
</a:t>
            </a:r>
            <a:endParaRPr lang="en-US" sz="760" dirty="0"/>
          </a:p>
        </p:txBody>
      </p:sp>
      <p:sp>
        <p:nvSpPr>
          <p:cNvPr id="16" name="Text 4"/>
          <p:cNvSpPr txBox="1"/>
          <p:nvPr/>
        </p:nvSpPr>
        <p:spPr>
          <a:xfrm>
            <a:off x="6816898" y="1778806"/>
            <a:ext cx="188978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— масло и корм
</a:t>
            </a:r>
            <a:pPr algn="l" indent="0" marL="0">
              <a:lnSpc>
                <a:spcPct val="100000"/>
              </a:lnSpc>
              <a:buNone/>
            </a:pPr>
            <a:r>
              <a:rPr lang="en-US" sz="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известен своими семенами, из которых получают масло. Это двудольное растение имеет важное значение в агропромышленном комплексе и питании животных.
</a:t>
            </a:r>
            <a:endParaRPr lang="en-US" sz="792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двудольных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класса растения по 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для классификации однодольных и двудольных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двудольных растений (около 140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меловом периоде на Земле сформировалась группа двудольных растений с двустворчатыми семядолями и разнообразной структурой стебля и листьев.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однодольных растений
</a:t>
            </a:r>
            <a:pPr algn="r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произошли от двудольных, специализируясь на новых экологических нишах благодаря упрощённому строению семени и листьев.
</a:t>
            </a:r>
            <a:endParaRPr lang="en-US" sz="1288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распространение и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716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однодольные и двудольные существуют во всех климатических зонах, адаптируясь и занимая важные экологические и хозяйственные ниши.
</a:t>
            </a:r>
            <a:endParaRPr lang="en-US" sz="1252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происхождение классов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растения, такие как пшеница и кукуруза, обеспечивают около 60% мирового урожая зерновых культур, являясь основой питания миллионов людей.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пищи, они важны для кормов, производства бумаги и тканей, а также формируют растительный покров в лугах и степях, поддерживая экосистемы.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однодольных в жизни человека и природе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обеспечивают разнообразные овощи и фрукты, необходимые для питания: морковь, картофель, яблоки и фасоль широко используются в пищевой промышленности.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двудольные поставляют древесину и лекарственные растения, что делает их важными для экономики и здоровья.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двудольных растений для людей и природы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обладают способностью быстро восстанавливаться после повреждений благодаря скрытым почкам и мочковатой корневой системе, что повышает выживаемость.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характеризуются большим разнообразием формы листьев и плодов, что способствует освоению различных екосистем и распространению по планете.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строения стебля двудольных с кольцевым расположением сосудистых пучков обеспечивает возможность роста в толщину и образование древесины.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особенности классов растений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115 метров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высота секвойи — самого высокого двудольного растения на Земле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ботанических исследований и лесоводства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Секвойя может достигать высоты свыше 115 метров, значительно превосходя большинство растений. В то время как пальма рафия, максимум которой 25 метров, является крупнейшим однодольным растением.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значение однодольных и двудольных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покрытосеменных на однодольные и двудольные помогает понять их строение и роль в природе. Эти растения поддерживают биоразнообразие, обеспечивают ресурсы и создают экологическое равновесие.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2026-05-08T17:26:57Z</dcterms:created>
  <dcterms:modified xsi:type="dcterms:W3CDTF">2026-05-08T17:26:57Z</dcterms:modified>
</cp:coreProperties>
</file>