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Have a nice holiday!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Каникулы, поездки и английский для реальных ситуаций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каникулах на английском
</a:t>
            </a:r>
            <a:endParaRPr lang="en-US" sz="2868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обсуждать поездки, погоду, транспорт, жильё и багаж, задавать простые вопросы в пути и рассказывать о своих планах на отдых.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 выражения по теме отдыха
</a:t>
            </a:r>
            <a:endParaRPr lang="en-US" sz="2657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поездки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holiday, travel, journey и trip помогают говорить о поездках разного вида. Они часто встречаются в текстах, диалогах и упражнениях, где нужно описать отдых и маршрут.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 выражения нужны в школьных диалогах о семье, море, городе, деревне и лагере. С ними легче строить простые ответы и задавать вопросы по теме путешествий.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 практике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have a picnic, go swimming и take photos легко использовать в коротком рассказе о каникулах. Они делают описание отдыха живым и понятным для собеседника.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вещи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Beach, mountain, campsite, suitcase, passport, ticket, hotel, airport и station — это базовые слова раздела. Они нужны, чтобы назвать место отдыха, документы и вещи для дороги.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go on holiday, pack a bag, book a hotel, miss a train и arrive on time помогают описывать подготовку к поездке и поведение в пути.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для поездки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подходящий транспорт в зависимости от расстояния и удобства.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и поезд подходят для дальних поездок, а автобус и автомобиль чаще выбирают для коротких маршрутов; машина даёт больше свободы.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условия путешествий.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багаже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нужны вещи по погоде и удобная обувь. Они помогают чувствовать себя комфортно на прогулках, экскурсиях и во время долгой дороги.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Паспорт, билеты и немного денег лучше держать отдельно и быстро доставать при проверке. Так проще избежать лишней спешки и потери важных вещей.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отдыха на 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пляж обычно берут cap, sunglasses, suncream и swimwear. Эти вещи защищают от солнца и делают отдых у воды более удобным и безопасным.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поездки в горы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горной погоды нужны warm jacket, trousers и strong shoes. Такая одежда помогает не замёрзнуть, сохранять тепло и спокойно гулять по тропам.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короткой и длинной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один день часто хватает небольшого рюкзака, а на длительный отдых удобнее suitcase. Выбор багажа зависит от маршрута, количества вещей и продолжительности каникул.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подготовка к поездке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путешествием по учебному плану.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дороги и вокзала
</a:t>
            </a:r>
            <a:endParaRPr lang="en-US" sz="294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Where is the platform? и Can you help us? помогают быстро уточнить маршрут. Они особенно полезны на вокзале, в аэропорту и в незнакомом месте.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Купить билет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much is a ticket? полезна при покупке билета в кассе или у консультанта. С ней школьник может вежливо начать простой разговор.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time does it leave? нужен, когда важно не опоздать на поезд, автобус или самолёт. Он помогает получить короткий и понятный ответ.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ситуацию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We are going to the airport и Our flight is delayed помогают сообщить о плане поездки и понять, что рейс задерживается.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проводят каникулы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спокойный отдых рядом с домом, но заметна и тяга к поездкам и новым впечатлениям.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каникулы у школьников бывают очень разными: от семейного отдыха до поездок и активных занятий.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 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7012" y="35378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day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солнечную погоду удобно гулять, играть на улице и ходить на пляж. Такая погода обычно связана с лёгкой одеждой, солнцезащитой и хорошим настроением.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Rainy day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дождь, лучше выбрать музей, чтение или игры в помещении. Это помогает не терять время и спокойно проводить день даже без прогулок.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Windy day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ветреную погоду приятно гулять у моря или на открытых площадках, но нужно выбирать подходящую одежду. Так отдых остаётся комфортным и безопасным.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Snowy day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открывает возможности для зимних развлечений: катания, игр и прогулок. В таких условиях особенно важны тёплая одежда и обувь.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выбор занятий на отдыхе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отдыха и занятия в них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каникул.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каждое место отдыха предлагает свои занятия, климат и ритм 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горы подходят для активного отдыха, город — для экскурсий, деревня — для спокойствия, а лагерь — для групповых занятий.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167" y="3126416"/>
            <a:ext cx="2684633" cy="16516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 отдыхе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Паспорт, билеты и адрес места проживания лучше держать в одном надёжном кармане или сумке. Так легче быстро найти нужные вещи и не потерять их во время прогулок и переездов.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отходите от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незнакомом городе или на экскурсии важно держаться рядом со взрослыми, одноклассниками или сопровождающим. Если кто-то отстал, нужно сразу остановиться и сообщить об этом.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Переходите дорогу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нужно смотреть по сторонам и переходить только там, где это разрешено. На отдыхе особенно важно не спешить и соблюдать правила, даже если вокруг много людей.
</a:t>
            </a:r>
            <a:endParaRPr lang="en-US" sz="1173" dirty="0"/>
          </a:p>
        </p:txBody>
      </p:sp>
      <p:sp>
        <p:nvSpPr>
          <p:cNvPr id="15" name="Text 5"/>
          <p:cNvSpPr txBox="1"/>
          <p:nvPr/>
        </p:nvSpPr>
        <p:spPr>
          <a:xfrm>
            <a:off x="68260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Защищайтесь от жары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солнечную погоду полезно пить воду, надевать головной убор и пользоваться suncream. Это помогает избежать перегрева и ожогов, особенно если день проходит на улице или у моря.
</a:t>
            </a:r>
            <a:endParaRPr lang="en-US" sz="1299" dirty="0"/>
          </a:p>
        </p:txBody>
      </p:sp>
      <p:sp>
        <p:nvSpPr>
          <p:cNvPr id="16" name="Text 6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Знайте важные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должен помнить номер телефона родителей, название отеля и место, где остановилась семья. Эти сведения помогают быстрее получить помощь, если человек потерялся или растерялся.
</a:t>
            </a:r>
            <a:endParaRPr lang="en-US" sz="12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в поездке возникла проблема
</a:t>
            </a:r>
            <a:endParaRPr lang="en-US" sz="262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действий в бытовой ситуации во время путешествия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планы на будущее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решённый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говорят о том, что уже обдумано: We are going to visit London. Такая форма помогает сообщить о намерении, подготовке или запланированном действии.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will, когда решение принимают быстро: I will call you tomorrow. Эта конструкция подходит для обещаний, предложений и спонтанного ответа.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обе формы помогают рассказать о поездке и ближайших делах: I am going to pack my bag. We will meet at the station.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каникулы выбирают школьники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одни школьники любят поездки и новые места, а другие предпочитают спокойный отдых рядом с домом и семьёй.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море и поездки по городам; значит, детям особенно важны впечатления, смена обстановки и возможность увидеть что-то новое.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 для 6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9787" y="3095171"/>
            <a:ext cx="2715113" cy="16836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 гостинице и кафе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Заезд в отель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стойке регистрации важно поздороваться, назвать имя и уточнить номер. Фразы Can I check in? и We have a reservation помогают начать разговор спокойно и вежливо.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уточнить условия, можно спросить: Could I have a room with a bathroom? или Is there Wi-Fi? Такие вопросы помогают понять, подходит ли жильё для семьи.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в кафе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часто говорят: Can we have the menu? I would like juice, please. Эти выражения помогают сделать заказ и показать уважение к сотрудникам кафе.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комнате что-то не так, полезно сказать: There is a problem with our room. Затем нужно спокойно объяснить, что именно не работает или чего не хватает.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 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или проживания говорят: How much is it? Thank you. Такие короткие фразы делают общение простым, понятным и вежливым в любой поездке.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отдыха и впечатлений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местах отдыха, погоде, жилье и личных впечатлениях. Они часто встречаются в описаниях каникул и сравнении разных поездок.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описывают не только эмоции, но и условия отдыха. Формы сравнения помогают выбирать между двумя вариантами и объяснять своё мнение кратко и ясно.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лексика раздела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 с видом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у Иры стоит маленький магнит с башней, которую она увидела во время экскурсии. Теперь он напоминает ей о прогулке, вкусном мороженом и первом вечере в новом городе.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Ракушка с морского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Артём привёз из поездки к морю гладкую ракушку, найденную на песке. Она лежит в его коробке с памятными вещами и сразу возвращает его к шуму волн и тёплому ветру.
</a:t>
            </a:r>
            <a:endParaRPr lang="en-US" sz="1462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из 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выбирает открытки, когда хочет сохранить воспоминание о поездке. На такой открытке обычно есть известная достопримечательность, название места и короткая подпись, которая делает сувенир личным и запоминающимся.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Сувениры и памятные вещи из поездки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отдых удачным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каникулы зависят не только от погоды, но и от того, насколько удобно добираться и чем можно заняться на 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факторами выглядят погода и интересные занятия. Значит, для хорошего отдыха важны и комфорт, и насыщенная программа.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 6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говорения о каникулах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рассказ с того, где вы были: We stayed at the seaside. We visited my grandparents. Это сразу помогает слушателю понять тему и место отдыха.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о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коротко описать поездку: We went by train. It was a long journey. Такое предложение добавляет детали и делает рассказ более живым и связным.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упомянуть погоду, жильё и еду: The weather was sunny. The hotel was comfortable. We ate tasty food. Эти детали делают монолог более понятным.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выберите самое интересное событие: We took photos, swam, or visited a museum. Один яркий эпизод помогает сделать рассказ запоминающимся.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планом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фразу Next time I would like… Она показывает ваше мнение и помогает плавно закончить рассказ о поездке.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Have a nice holiday!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 научились говорить о каникулax, поездках и впечатлениях, пользоваться фразами в дороге и в гостинице, а также описывать планы и отдых на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2026-05-30T17:29:31Z</dcterms:created>
  <dcterms:modified xsi:type="dcterms:W3CDTF">2026-05-30T17:29:31Z</dcterms:modified>
</cp:coreProperties>
</file>