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величины, операции и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и ложь в информатике: операции И, ИЛИ, НЕ, исключающее ИЛИ, скобки и приоритет.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выражения управляют ветвлениями, циклами и проверками условий. Булева алгебра названа в честь Джорджа Буля: он описал правила работы с истиной и ложью. В цифровой технике эти правила воплощаются в логических элементах, а в сервисах — в фильтрах поиска и авторизации.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нужна логика в информатике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величина: что именно проверяем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логическое утверждение отвечает только на один вопрос: верно или неверно. В задачах это часто представляют как 1 и 0, не смешивая другие числовые смыслы.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и ложь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типа boolean фиксирует результат проверки. Она отвечает на смысловое условие полностью: выполнено ли требование в задаче или в программе, а не просто «частично».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переменная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«Число больше нуля», «файл существует», «пароль введён верно», «ученик выполнил условие». Такие проверки превращают текст задачи в формальные правила.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школьных задач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превращают в программу, логические проверки удобно хранить и комбинировать. Именно поэтому логические величины лежат в основе условий, фильтров и решений алгоритмов.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Двоичное представление в коде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булевой алгебры (школьный курс информатики)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операции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операции задают способ объединять и изменять условия. Их обозначения совпадают в математике, в схемах и в программировании.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операция определяет «строгость» условия. И требует одновременного выполнения, ИЛИ допускает альтернативу, а НЕ переворачивает смысл.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Формализованная таблица истинности для булевых операций (без использования внешних данных)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операции 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операции И результат становится истинным только тогда, когда оба условия истинны одновременно. Любая «ошибка» в одном операнде сразу обнуляет итог.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И — самая требовательная базовая операция. Она подходит, когда критерии должны совпасть строго все.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ИЛИ и исключающее ИЛИ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Исключающее ИЛИ (XOR) истинно только при различии значений операндов: одно условие истинно, другое — ложно. Если оба совпадают (оба истина или оба ложь), результат становится ложью.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ИЛИ даёт истину, если выполнено хотя бы одно из двух условий. Это удобно для «разрешено по первому критерию или по второму», когда достаточно одного основания.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ИЛИ и исключающим ИЛИ влияет на смысл алгоритма и тестов. Поэтому при составлении условий важно выбрать операцию, соответствующую задаче: «один из многих» или «ровно один».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НЕ меняет состояние: истина превращается в ложь, а ложь — в истину. В программировании её часто записывают как not, ! или как отрицание условия в тексте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задачах и интерфейсах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формулировок: «не равно», «не выполнено», «не найдено», «не является пустым». Визуально отрицание часто изображают переключателем или знаком, который показывает переход между двумя противоположными значениями.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НЕ и инверсия условия
</a:t>
            </a:r>
            <a:endParaRPr lang="en-US" sz="42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 логического выражения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верно оценить условие, сначала вычисляют простые части, затем применяют приоритет операций и только потом учитывают итоговые скобки.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логические выражения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выражение соединяет несколько простых условий через операции и скобки. Например, (A &gt; 5) И (B &lt; 10): итог зависит от истинности обоих сравнений одновременно.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условий, тем важнее структура записи. В длинных формулах появляются несколько уровней скобок и отрицаний, и каждое из них задаёт собственную «логику связывания» критериев.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всей формулы определяется не только значениями переменных, но и тем, как они организованы в выражении. Поэтому два похожих на вид записи могут дать разные результаты.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приоритета и порядок вычисления логических операций (учебный материал по информатике)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логических операций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A и B выражения могут дать разные итоги, если скобки заданы иначе. Причина — смена того, какие части считаются раньше.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означает: приоритет НЕ → И → ИЛИ нельзя игнорировать. Скобки делают смысл записи однозначным и уменьшают вероятность ошибки в условии.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как способ проверки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учиться логике: вы видите, какая часть выражения «ответственна» за изменение результата. Постепенно становится понятным смысл И, ИЛИ, НЕ и исключающего ИЛИ.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перечисляет все возможные наборы значений логических переменных и результат выражения для каждого набора. Для двух переменных получается 4 строки, а для трёх — 8.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 таблицей не требует догадок: каждое сочетание «истина/ложь» рассматривается явно. Поэтому ошибку в сложном условии можно найти сразу, ещё до написания программы.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таблицы истинности используют при составлении программ и проверке логических схем. Они служат универсальным способом подтвердить корректность условий и связей между сигналами.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37792"/>
            <a:ext cx="8493000" cy="39842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базовых логических операций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ИЛИ, НЕ и исключающее ИЛИ удобно сравнивать через условия истинности: что именно должно получиться «истиной» и где это соответствует смыслу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операции моделируют разный смысл требований: «все условия» (И), «достаточно одного» (ИЛИ), «обратное» (НЕ) и «ровно один» (исключающее ИЛИ). Поэтому выбор операции нельзя делать наугад.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булевой алгебре (обобщённые правила операций И/ИЛИ/НЕ).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 повседневных интерфейсах: короткие истории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входе на сайт логика решает, можно ли продолжить: пароль верный, пользователь существует, данные введены корректно. Если хотя бы одно условие не проходит, действие блокируется. Так абстрактные «истина/ложь» превращаются в реальные решения интерфейса.
</a:t>
            </a:r>
            <a:endParaRPr lang="en-US" sz="1984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на сайт: проверка условий за кулисами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выбираете фильтры, система собирает логическое выражение из ваших условий: цена, категория, наличие, бренд. Операции И/ИЛИ определяют, какие товары считаются подходящими. Поэтому один чекбокс может расширить выбор, а другой — сузить его.
</a:t>
            </a:r>
            <a:endParaRPr lang="en-US" sz="2050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в интернет-магазине: «подходит ли товар»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тестах и формах условия прячутся в логике ответов: выбрана ли опция, выполнено ли требование, совпадает ли результат с ожидаемым. Чекбоксы и переключатели обычно соответствуют простым логическим переменным. А итог зависит от комбинаций этих признаков.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Чекбоксы и тесты: «если — то» в миниатюре
</a:t>
            </a:r>
            <a:endParaRPr lang="en-US" sz="26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79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правилам булевой алгебры для A, B, C как логических переменных (0/1), без внешних статистических данных.
</a:t>
            </a:r>
            <a:endParaRPr lang="en-US" sz="179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выражения A И B ИЛИ НЕ C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C действует как «переключатель»: при C = 0 отрицание делает выражение истинным независимо от A и B.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закономерность: когда C истинно, результат зависит только от одновременного выполнения A и B; когда C ложно — выражение всегда истинно.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логики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Дистрибутивность связывает И и ИЛИ, помогая раскрывать скобки и упрощать условия. Наконец, закон двойного отрицания возвращает исходное значение: ¬(¬A) равно A.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Ассоциативность позволяет иначе группировать одинаковые операции: (A ∧ B) ∧ C и A ∧ (B ∧ C) эквивалентны. Благодаря этому выражение можно «собирать» или «разбирать» по шагам.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Коммутативность означает, что A ∧ B и B ∧ A дают одинаковую истинность, так же как A ∨ B и B ∨ A. Это полезно, когда формулы нужно привести к более удобному виду.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коммутативности, ассоциативности и дистрибутивности позволяют менять структуру выражения без изменения смысла. Для И и ИЛИ порядок операндов обычно не влияет на результат.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логического выражения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эквивалентно исходному: сохраняется истинность при любых наборах переменных.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логикой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перепутать операции: где требуются оба условия, используется ИЛИ, и наоборот. Проверка таблицей истинности помогает сразу увидеть, почему результат становится неожиданным.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И и ИЛИ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неверно читают НЕ: что именно оно меняет — всё выражение или только один фрагмент. В сложных условиях важно внимательно расставлять отрицания и скобки.
</a:t>
            </a:r>
            <a:endParaRPr lang="en-US" sz="2089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понимание отрицания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скобок приоритет операций может изменить смысл выражения. В итоге формула читается иначе, чем вы задумали. Скобки позволяют задать порядок вычисления однозначно.
</a:t>
            </a:r>
            <a:endParaRPr lang="en-US" sz="21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скобок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коде путают сравнение и присваивание, из-за чего условие превращается в другую инструкцию. Это нарушает логику ветвления и даёт неправильное поведение программы.
</a:t>
            </a:r>
            <a:endParaRPr lang="en-US" sz="215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сравнения и присваивания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4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обобщение, построено на качественных весах (условные числа), актуальных для школьного курса логики, дата: 2026-05-13.
</a:t>
            </a:r>
            <a:endParaRPr lang="en-US" sz="154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логические операции встречаются чаще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«точные проценты», а относительную частоту применения: больше всего логика нужна там, где постоянно принимаются решения по данным.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операции пронизывают цифровые сервисы: они обеспечивают выбор ветвей, проверку корректности и контроль доступа. Чем больше решений в системе, тем больше логики внутри.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логических выражений к алгоритмам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проверки задают ветвления в алгоритмах и определяют, какие действия выполняются дальше. Когда условие истинно, происходит один переход, когда ложно — другой, так ограничивается доступ к ресурсам.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блок-схемах это оформляют ромбами с вариантами «да» и «нет». Если вы видите ромб, значит внутри записано логическое выражение, и программа принимает решение по его значению.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Булева логика — база решений в 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величины, операции и выражения лежат в основе условий в информатике, программировании и цифровых устройствах. Понимание И, ИЛИ, НЕ, исключающего ИЛИ, таблиц истинности и приоритета вычисления помогает анализировать код и составлять алгоритмы без ошибок.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2026-05-13T18:16:08Z</dcterms:created>
  <dcterms:modified xsi:type="dcterms:W3CDTF">2026-05-13T18:16:08Z</dcterms:modified>
</cp:coreProperties>
</file>