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 4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замысла к проверенному результату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проект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4 объединяет исследование и практику: мы ищем проблему, проверяем идею и оцениваем, насколько решение действительно помогает.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проблема решалась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начался с задачи, которая мешала быстро и удобно получить понятный результат. Важно было найти решение, не требующее сложных действий и долгой подготовки.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неудобно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процесс оказался не самым удобным: часть действий выполняется долго, а итог не всегда получается одинаково качественным. Это снижает эффективность работы.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проект был направлен на поиск простого и проверяемого способа улучшить процесс. Такое решение можно было собрать, протестировать и при необходимости доработать.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гипотеза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предложили создать понятное и удобное решение, которое помогает пройти путь от идеи к готовому результату без лишних шагов и путаницы.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последовательный подход и заранее продумать этапы работы, то можно сократить ошибки, сэкономить время и повысить качество итогового продукта.
</a:t>
            </a:r>
            <a:endParaRPr lang="en-US" sz="1542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ожидали, что проект станет проще в использовании, а его результат — нагляднее, быстрее и полезнее для проверки на практике.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 замысла к итогу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шли последовательно: от изучения темы до представления готового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команде были распределены так, чтобы каждый этап выполнялся без задержек и дублирования задач.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отвечал за свой этап, поэтому работа двигалась последовательно и была легче для контроля.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 в проекте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брали сведения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использовали учебные материалы, чтобы понять тему и опереться на проверенные сведения. Это помогло не уходить в предположения и сразу выделить главное.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 наблюдали, как работает процесс на практике. Так стало видно, какие действия выполняются легко, а где возникают лишние шаги и потери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опрос показал повторяющиеся ответы: что уже удобно, что мешает и чего не хватает. Эти совпадения помогли точнее сформулировать задачу.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удалось узнать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связана с лишними действиями и неясным порядком работы. Именно из-за этого процесс становится дольше и требует больше внимания, чем нужно.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Полезным оказалось то, что уже знакомые способы работы действительно помогают, если выстроить их в понятную последовательность. Это подтвердило выбранный подход.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хватало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выяснилось, что простой прототип легче проверить и исправить, чем сложную идею на бумаге. Поэтому проект строился вокруг наглядности и проверки.
</a:t>
            </a:r>
            <a:endParaRPr lang="en-US" sz="14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решение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решения лежит простая идея: сделать процесс понятным, пошаговым и удобным для проверки. Это позволяет быстро увидеть, работает ли выбранный способ.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сборки использовались доступные материалы и инструменты, чтобы проект можно было повторить без сложной подготовки. Это делает решение практичным для школы.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решения построена на последовательных действиях: запуск, выполнение, получение результата. Такой порядок помогает не пропускать важные шаги и легче контролировать процесс.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готовый результат, который можно сравнить с ожиданием и при необходимости улучшить. Благодаря этому проект легко проверять и дорабатывать.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позволило пройти путь от черновика до готовой версии без лишних переделок.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проекта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этапа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помогли последовательно довести проект до результата.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запроса к проверке результата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запуска прототипа до оценки результата по ожидаемому эффекту.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ключевых показателей показывает, что доработанный вариант стал стабильнее и удобнее для проверки в школьной работе.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подтверждают, что итоговый вариант оказался сильнее черновика и ближе к цели проекта.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оценка команды по итогам проверки прототипа, 2025.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мешали неточности в материалах, но после проверки источников и повторной сборки прототип стал работать заметно надёжнее.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проекта и список исправлений, 2025.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пришлось решить в ходе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ожидания и результата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ожиданий и итогов по трём критериям после проверки прототипа.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всем критериям итог оказался не ниже ожидаемого, а по удобству — даже лучше.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плана и итоговой проверки проекта, 2025.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время проекта участники прошли через несколько этапов проверки идей и научились выбирать не самое сложное, а самое практичное решение.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самооценки команды по этапам проекта, 2025.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закрепились в работе над проектом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улучшить следующую версию, можно добавить ещё один режим проверки и протестировать решение на более широкой группе.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дальнейшего развития проекта, 2025.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версия может включать ещё больше полезных функций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прошёл полный цикл: от вопроса и поиска информации до прототипа, проверки и вывода о пользе решения для школьной задачи.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результаты проектной работы, 2025.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цикл работы был завершён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проект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идее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 только вопрос: как упростить задачу и не потерять качество? На этом этапе приходилось уточнять проблему, сравнивать варианты и искать понятное направление. Именно здесь появилось решение, которое позже стало основой проекта.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и 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появился черновик, который проверяли и исправляли несколько раз. Ошибки не мешали работе, а показывали, что именно нужно изменить, чтобы результат стал удобнее и понятнее для школьной задачи.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получился готовый вариант, который можно показать, объяснить и использовать в учебной работе. Он наглядно демонстрирует, как исследование помогает перейти от неопределённости к полезному результату.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проекту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достигнута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была достигнута: проект помог пройти путь от идеи до работающего результата. Это подтвердило, что даже школьная работа может сочетать исследование, планирование и практику.
</a:t>
            </a:r>
            <a:endParaRPr lang="en-US" sz="1390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проверена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получила подтверждение, потому что после проверки решение оказалось понятным и удобным. Результат можно использовать как основу для следующей версии без полной переделки.
</a:t>
            </a:r>
            <a:endParaRPr lang="en-US" sz="1450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ценным оказался опыт выбора между несколькими вариантами и последующей доработки. Такой подход делает проект не только завершённым, но и полезным для будущих задач.
</a:t>
            </a:r>
            <a:endParaRPr lang="en-US" sz="15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 внимание!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подтвердил исходную гипотезу: решение получилось полезным, понятным и применимым в школе. Цель достигнута, а результат можно дорабатывать и расширять дальше. Спасибо за внимание.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2026-07-25T19:42:29Z</dcterms:created>
  <dcterms:modified xsi:type="dcterms:W3CDTF">2026-07-25T19:42:29Z</dcterms:modified>
</cp:coreProperties>
</file>