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речи: продолжаем сравнивать и обобщать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знакомые слова и узнаём их точнее.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легко перепутать, если смотреть только на их внешний вид. Сравнение по смыслу, вопросам и роли в предложении помогает быстро находить различия и увереннее разбирать слова в коротких текстах.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снова сравнивать части речи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 и отвечает на вопросы кто? что?. Оно помогает увидеть, о ком или о чём говорится в предложении.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 и отвечает на вопросы какой? какая? какое? какие?. Оно уточняет цвет, размер, форму и другие признаки.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 отвечает на вопросы что делает? что делают? что делал? что сделает?. Он показывает, что происходит.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 на предмет и часто заменяет существительное. Благодаря ему в тексте меньше повторов, а речь звучит аккуратнее.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узнавать ученики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сам предмет: кот, книга, дерево. Прилагательное стоит рядом и добавляет к нему точный признак, чтобы образ стал яснее и живее.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«пушистый кот» или «высокое дерево» слова работают вместе. Существительное отвечает за название, а прилагательное — за подробность и выразительность.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и имя прилагательное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назвать цвет или общий вид предмета. Тогда яблоко становится красным, а не просто яблоком, и сразу возникает более точная картина.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«круглый», «большой», «узкий» уточняют форму и размер. Они помогают представить предмет без лишних догадок и делают описание аккуратнее.
</a:t>
            </a:r>
            <a:endParaRPr lang="en-US" sz="1296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передать настроение: смелый мальчик, весёлый щенок. Оно не меняет предмет, а добавляет к нему важную подробность.
</a:t>
            </a:r>
            <a:endParaRPr lang="en-US" sz="1307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помогает существительному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того, кто выполняет действие, или то, о чём говорится в предложении. В паре со словом-действием оно помогает быстро понять смысл.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само действие: летит, играют, читает. Без него предложение теряет движение, а с ним сразу становится ясно, что происходит.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и глагол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действие, движение или состояние. К нему можно поставить вопрос что делает? или что делают?, и сразу увидеть, что слово сообщает о происходящем.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существительного, глагол не называет предмет. Он не отвечает на вопросы кто? что?, а помогает рассказать, что этот предмет делает.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прилагательного, глагол не описывает признак. Он не отвечает на вопросы какой? какая? какое? какие?, поэтому его легко проверить по смыслу и вопросу.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глагол отличается от других слов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мы сравниваем на уроке: предмет, признак, действие и указание на предмет.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 путать части речи и быстрее находить нужное слово в предложении.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 существительное могут говорить об одном и том же предмете. В предложении «Миша читает. Он любит сказки» слово он заменяет имя Миша.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могут быть связаны с вопросом кто?, но смысл у них разный. Существительное называет человека, а местоимение только указывает на него.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местоимение похоже на существительное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вопросы кто? что? и называет предмет, это существительное. Такой вопрос сразу подсказывает, что слово обозначает именно предмет.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вопросы какой? какая? какое? какие? и сообщает признак, это прилагательное. Оно помогает описать предмет точнее и заметнее.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вопросы что делает? что делают? и показывает действие, это глагол. Он сообщает, что происходит в предложении прямо сейчас или в другое время.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указывает на предмет и заменяет его, это местоимение. Оно не называет предмет прямо, а лишь мягко на него показывает.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слова по вопросам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называют предметы: лес, книга, щенок. Их можно увидеть, представить и назвать одним словом. По значению такие слова отвечают на вопрос: что или кто?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показывают признаки предметов: лесной, интересная, весёлый. Они помогают уточнить цвет, размер, характер или настроение и делают речь более точной и живой.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слова, которые сообщают о действии или только указывают на предмет: шумит, бежит, он, она. Сравнение по значению помогает не путать их между собой.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слова по значению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подсказка — вопрос. Существительное отвечает на кто? что?, прилагательное — на какой? какая? какое? какие?, а глагол — на что делает? что делают?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подсказка — роль в предложении. Слово нужно увидеть в тексте целиком: кто действует, какой предмет описан, что происходит и не повторяется ли уже названное слово.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подсказка — значение. Нужно понять, называет ли слово предмет, его признак, действие или только указывает на предмет. Это помогает выбрать правильную часть 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подсказки для разбора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общим корнем легко перепутать, если смотреть только на их звучание. Например, лес — это предмет, лесной — признак предмета, а лесник — человек, связанный с лесом.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задать к слову вопрос и понять его значение. Тогда сразу видно, что похожие слова могут относиться к разным частям 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 ловушки для внимания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88" y="2034466"/>
            <a:ext cx="553456" cy="6325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861" y="2034466"/>
            <a:ext cx="553456" cy="6325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843302"/>
            <a:ext cx="3635819" cy="1533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описать действие: как именно оно происходит. Оно не называет предмет, а показывает его признак по звучанию или силе.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86348" y="2843302"/>
            <a:ext cx="3635819" cy="1533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бегает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бег называет действие как предметное название, а бегает сообщает само действие. Одинаковый корень не делает слова одинаковыми по роли в предложении.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рассматривают не отдельно, а в целом предложении. Так легче понять, о чём идёт речь.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9277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подбирают подходящий вопрос: кто? что? какой? что делает? Это сразу направляет поиск части речи.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82676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Определить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что слово обозначает: предмет, признак, действие или указание на предмет. Без этого легко ошибиться.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56076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вопрос и значение со знакомыми признаками частей речи. Если всё совпадает, вывод становится надёжным.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29475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Назвать и доказать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называют часть речи и коротко объясняют, почему выбран именно такой ответ. Это уже настоящий разбор, а не догадка.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словом шаг за шагом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часто называет того, о ком или о чём говорится в предложении. Оно помогает найти главного героя, предмет или явление и понять, вокруг чего строится мысль.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добавляет к существительному точный признак. Благодаря ему мы узнаём цвет, размер, форму, вкус или настроение, а предложение становится ярче и понятнее.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что происходит, а местоимение помогает не повторять одно и то же слово снова и снова. Вместе эти части речи делают высказывание ясным и аккуратным.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работают в предложении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знакомых предложений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дома, и всё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предложении «У нас живёт кот» сразу видно, кто главный герой. Слово кот называет предмет, живёт сообщает действие, а у нас помогает связать предложение с говорящими. Всё работает дружно, как маленькая команда.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Рыжий кот и его сон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«Рыжий кот спит» слово рыжий описывает признак, кот называет предмет, а спит показывает действие. Даже без длинных объяснений понятно, кто он такой и что с ним происходит. Предложение звучит коротко, но очень выразительно.
</a:t>
            </a:r>
            <a:endParaRPr lang="en-US" sz="998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помогают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существительное, прилагательное и глагол, мысль становится ясной почти сразу. Одно слово называет, другое уточняет, третье рассказывает о действии. Так короткая фраза превращается в понятную картинку.
</a:t>
            </a:r>
            <a:endParaRPr lang="en-US" sz="10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вопрос: подходит ли он к слову и помогает ли понять его часть речи. Если вопрос выбран неверно, разбор тоже может сбиться.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 значение. Слово должно действительно называть предмет, признак, действие или указание на предмет. Если смысл не совпадает, ответ нужно пересмотреть.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посмотри на слово в предложении. Его роль должна соответствовать выбранной части речи. Когда все три проверки совпадают, ответ можно считать верным.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 ответ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помогает в 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легче различать, если сразу понимать, что слово обозначает. Предмет, признак, действие или указание на предмет — это главные подсказки для ученика.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ошибку заметнее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сравнивают по нескольким признакам, ошибка быстрее становится заметной. Так разбор получается не случайным, а аккуратным и уверенным.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Сделали шаг к уверенному разбору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сравнивали части речи по вопросам, значению и роли в предложении. Теперь слова в коротком тексте распознаются быстрее, а разбор становится точнее и спокойнее.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2026-05-22T00:52:56Z</dcterms:created>
  <dcterms:modified xsi:type="dcterms:W3CDTF">2026-05-22T00:52:56Z</dcterms:modified>
</cp:coreProperties>
</file>