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энергия вокруг нас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— это всё вокруг, а энергия заставляет мир меняться.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видно каждый день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вещества и энергию с утра до вечера: чай остывает, лампа светит, вода замерзает, а батарейка оживляет фонарик. Такие явления показывают, что эта тема рядом с нами постоянно, даже если мы её не замечаем сразу, как спрятанный сюрприз в шкафу!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веществом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соль, железо, дерево, стекло и воздух — всё это вещества. Одни можно легко увидеть и потрогать, а другие, как воздух, почти невидимы, хотя они тоже существуют.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вещества есть свои признаки: цвет, запах, твёрдость, прозрачность, растворимость в воде. По этим свойствам люди узнают вещества и отличают одно от другого.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вещества твёрдые и прочные, другие мягкие или прозрачные, третьи хорошо растворяются в воде. Именно поэтому каждый материал подходит для своей работы и своего предмета.
</a:t>
            </a:r>
            <a:endParaRPr lang="en-US" sz="902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сделаны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то, из чего состоят предметы и тела. Из одного вещества можно сделать разные вещи: из дерева — стол, из стекла — стакан, из железа — гвоздь.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свойства вещества, легче выбрать нужный материал для игрушки, посуды, одежды или дома. Учёные и мастера используют эти знания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вещества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камень и дерево сохраняют форму. Их частицы расположены очень близко друг к другу, поэтому твёрдые тела не растекаются и не рассыпаются без усилия.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молоко принимают форму сосуда и могут литься. В жидкости частицы расположены не так тесно, как в твёрдом теле, поэтому она свободно течёт.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Газообразное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 воздух заполняют всё пространство вокруг. Частицы газа находятся далеко друг от друга, поэтому газ легко раздвигается и занимает любой доступный объём.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нагревают, оно может изменить состояние. Лёд тает и превращается в воду, а вода при дальнейшем нагревании становится паром.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происходит обратное превращение: пар превращается в капли воды, а вода может замёрзнуть и снова стать льдом. Это очень удобный круг превращений.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 помогают их узнавать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растворяется в воде, а песок остаётся на дне. Это помогает понять, какие вещества смешиваются с водой, а какие — 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и прозрачность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обычно легче камня, а стекло пропускает свет. Эти свойства важны, когда выбирают материал для окон, мебели, посуды или игрушек.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магнитом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притягивается магнитом, а пластмасса — нет. По такому признаку можно быстро проверить, из какого материала сделан предмет, почти как маленький исследователь.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свойствам веществ люди подбирают материалы для одежды, домов, учебных принадлежностей и других вещей. Так каждый предмет получается удобным, прочным и полезным.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состоят вещества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маленькие 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вещества состоят из мельчайших частиц. Их нельзя увидеть глазами, но именно они образуют всё вокруг нас — от капли воды до куска дерева.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твёрдых телах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твёрдых телах частицы расположены очень близко и почти не могут двигаться в разные стороны. Поэтому твёрдые тела сохраняют форму и выглядят устойчивыми.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жидкостях и газах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жидкостях частицы находятся свободнее, а в газах — совсем далеко друг от друга. Поэтому жидкости текут, а газы легко заполняют любое пространство.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превращений воды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воды при нагревании и охлаждении: чайник, стакан, морозилка.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энергия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происходить изменениям. Благодаря ей предметы двигаются, светят, греют, звучат и работают. Без энергии многие привычные вещи просто остановились бы.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не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Энергию нельзя потрогать руками, как карандаш или мяч. Но её действие заметно сразу: лампа светит, чайник нагревает воду, а мяч катится по полу.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проявляется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встречается в движении, тепле, свете и звуке. Она может переходить из одного вида в другой, будто любит переодеваться в разные костюмы.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энергии помогает объяснять работу приборов, явления природы и простые опыты. Тогда мир становится понятнее, а уроки — интереснее.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энергии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энергия помогает нам видеть. Её даёт Солнце, лампа и фонарик. Без света было бы трудно читать, играть и искать носок, который убежал под кровать.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энергия нагревает предметы и помогает варить суп, сушить одежду и согревать комнату. Её хорошо чувствуют руки, когда рядом тёплый чайник или батарея.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Электрическая энергия делает работу многих приборов: включает лампочки, компьютер, телевизор и холодильник. Она часто поступает по проводам от источника питания.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энергия позволяет нам слышать музыку, речь и звонок. Она появляется, когда предметы колеблются, например струна, динамик или барабан.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движения есть у летящего мяча, бегущего человека и едущего велосипеда. Чем быстрее движется предмет, тем заметнее его действие.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человек получает энергию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каша, молоко, фрукты и овощи помогают человеку быть бодрым. Такая пища даёт силы для работы, прогулок и весёлых занятий.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помогает организму работать ровно и без усталости. Если есть вовремя, энергии хватает на уроки, спорт и игры с друзьями.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дел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человек может быстрее бегать, думать и трудиться. Еда — это не просто вкусно, но и очень полезно для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пищи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энергию из еды. После завтрака, обеда и ужина тело получает силы для роста, учёбы, игры и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вещество и энергия связаны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получает тепло, его частицы начинают двигаться быстрее. Из-за этого лёд тает, вода нагревается, а некоторые вещества даже меняют своё состояние.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вещество теряет тепло, движение частиц замедляется. Тогда пар превращается в капли воды, а вода при сильном охлаждении становится льдом.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горении вещества выделяют тепло и свет. Поэтому свеча греет воздух, костёр освещает место вокруг, а пламя заметно даже в темноте.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веществ часто связаны с тем, что энергия переходит из одной формы в другую. Так природа и бытовые приборы постоянно показывают эту связь.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источник энергии на Земле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согревает всё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солнечные лучи первым делом касаются крыш, деревьев и земли. Почва постепенно прогревается, и вокруг становится теплее. Благодаря этому растения могут расти, а многие животные и люди чувствуют себя комфортнее в течение дня.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запускает 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помогает воде испаряться с поверхности рек, озёр и морей. Потом пар поднимается вверх, образует облака и возвращается дождём или снегом. Так Солнце участвует в большом круговороте воды на Земле.
</a:t>
            </a:r>
            <a:endParaRPr lang="en-US" sz="8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09" y="1805970"/>
            <a:ext cx="511875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38" y="1805966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доме и школе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Лампочка превращает электрическую энергию в свет, чтобы в комнате можно было читать, писать и не путать кота с рюкзаком.
</a:t>
            </a:r>
            <a:endParaRPr lang="en-US" sz="859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чайник использует энергию, чтобы нагреть воду. Внутри него тепло помогает воде быстро закипеть для чая или каши.
</a:t>
            </a:r>
            <a:endParaRPr lang="en-US" sz="875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 получает электрическую энергию и превращает её в движение. Лопасти начинают крутиться и помогают воздуху двигаться по комнате.
</a:t>
            </a:r>
            <a:endParaRPr lang="en-US" sz="788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телевизор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 телевизор работают благодаря электричеству. Оно превращается в свет, звук и небольшое тепло, чтобы показывать изображение и передавать информацию.
</a:t>
            </a:r>
            <a:endParaRPr lang="en-US" sz="7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в простом приборе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поступает в прибор и превращается в разные виды полезной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энергию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Электричество, газ и топливо не бесконечны. Если пользоваться ими разумно, их хватает дольше, а людям не приходится тратить лишние природные богатства.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лишних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горит в пустой комнате или зарядное устройство остаётся в розетке без дела, энергия тратится зря. Лучше выключать ненужные приборы.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получения энергии часто нужны полезные ископаемые и другие ресурсы. Их бережное использование помогает уменьшить загрязнение воздуха и сохранить природу.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каждом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— закрывать холодильник, не лить воду без нужды и экономно использовать тепло — помогают семье экономить и жить удобнее.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опасные превращения энергии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варят суп или кашу, тепло помогает пище стать мягкой и вкусной. Это полезное превращение энергии, которое каждый день происходит на кухне.
</a:t>
            </a:r>
            <a:endParaRPr lang="en-US" sz="910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фонарика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фонарике энергия батарейки превращается в свет. Так можно подсветить дорогу, найти игрушку под столом и не споткнуться в темноте.
</a:t>
            </a:r>
            <a:endParaRPr lang="en-US" sz="985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велосипеда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крутит педали, его сила помогает велосипеду двигаться вперёд. Энергия движения делает прогулку весёлой и полезной для здоровья.
</a:t>
            </a:r>
            <a:endParaRPr lang="en-US" sz="925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солнечную энергию, чтобы расти и становиться сильнее. Без света они не смогли бы так хорошо развиваться.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без присмотра, перегретые приборы, мокрые руки у розетки и открытые провода могут быть опасны. С энергией нужно обращаться очень осторожно.
</a:t>
            </a:r>
            <a:endParaRPr lang="en-US" sz="9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105" y="120742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7981" y="2233945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простые опыты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тает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лёд в тёплой комнате, он постепенно превращается в воду. Так можно увидеть, как тепло меняет состояние вещества.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капля воды долго лежит на столе, она исчезает. На самом деле вода превращается в невидимый пар и уходит в воздух.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 легко притягивает железные предметы, но дерево и пластмассу не замечает. По этому опыту удобно узнавать свойства разных веществ.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Батарейка и лампочка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батарейка может зажечь маленькую лампочку. Это показывает, что энергия способна заставлять приборы работать и светить.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на стекле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из тёплого воздуха, попав на холодное стекло, снова становится водой. Поэтому на стекле появляются маленькие капельки.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856" y="95861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это то, из чего состоят предметы вокруг нас. Вода, соль, дерево, железо и воздух — всё это разные вещества.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25650" y="18206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вещества состоят из очень маленьких частиц. Их нельзя увидеть глазами, но именно они помогают веществам быть твёрдыми, жидкими или газообразными.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55300" y="2676474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 и 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вещество нагревается, оно получает тепло. При охлаждении тепло уходит, и частицы двигаются медленнее, чем раньше.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92200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Превращением называют изменение вещества или энергии. Лёд может стать водой, вода — паром, а энергия света может перейти в тепло.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403300" y="9586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 — это то, откуда она берётся. Для человека важны Солнце, пища, батарейка и электричество.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строит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составляет всё, что нас окружает: воду, воздух, камень, еду и игрушки. Без веществ не было бы ни одного предмета.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вызывает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помогает предметам двигаться, греть, светить и звучать. Она словно невидимый помощник, который запускает разные процессы.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меняют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вещество может быть твёрдым, жидким или газообразным. Так вода бывает льдом, ручьём и паром.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пища, батарейка и электричество дают энергию в жизни человека. Благодаря им работают приборы и растёт наш запас сил.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энергия: две важные силы вокруг нас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вещество — это всё, из чего сделаны предметы, а энергия заставляет происходить изменения. Эти две помощницы всегда рядом: в природе, дома и в школьных опытах.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2026-05-26T09:22:44Z</dcterms:created>
  <dcterms:modified xsi:type="dcterms:W3CDTF">2026-05-26T09:22:44Z</dcterms:modified>
</cp:coreProperties>
</file>