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3771075"/>
            <a:ext cx="39048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обеспечивает разнообразие и продолжение жизни на Земле.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80000" y="1243325"/>
            <a:ext cx="74367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полового размножения организмов
</a:t>
            </a:r>
            <a:endParaRPr lang="en-US" sz="2412" dirty="0"/>
          </a:p>
        </p:txBody>
      </p:sp>
      <p:sp>
        <p:nvSpPr>
          <p:cNvPr id="7" name="Text 2"/>
          <p:cNvSpPr txBox="1"/>
          <p:nvPr/>
        </p:nvSpPr>
        <p:spPr>
          <a:xfrm>
            <a:off x="180000" y="99916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826475"/>
            <a:ext cx="38706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появилось более миллиарда лет назад, став важным шагом в эволюции. Сегодня оно широко распространено среди животных, растений и грибов, обеспечивая адаптацию к изменениям среды.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роль полового размножения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полового размножения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3659186" y="308871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происходит оплодотворение – слияние мужской и женской гаметы с образованием зиготы, полного набора генетической информации.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773786" y="1678187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Завершающим этапом становится развитие зиготы в новый организм, который наследует признаки обоих родителей.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40448" y="2382988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Первым этапом является образование специализированных половых клеток – гамет, каждая из которых содержит половинный набор хромосом.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525" y="402402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Сперматозоиды мелкие и подвижные, обладают жгутиком для активного передвижения к яйцеклетке, что обеспечивает эффективное оплодотворение в большинстве видов.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Типы половых клеток: яйцеклетки и сперматозоиды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39538" y="308997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Яйцеклетки крупные и неподвижные, содержат запас питательных веществ для развития эмбриона. Они формируются в женских половых органах и готовы к оплодотворению.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70607" y="1666450"/>
            <a:ext cx="32457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мейоза одна диплоидная клетка даёт четыре гаплоидные гаметы с разными генетическими сочетаниями.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790137" y="1301717"/>
            <a:ext cx="33150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790150" y="2762975"/>
            <a:ext cx="3315000" cy="11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гаметы, образуемые в процессе мейоза, несут уникальный набор генов, что способствует разнообразию потомства.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790150" y="3974600"/>
            <a:ext cx="3315000" cy="16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Биология, учебник для школы, 8 класс.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" y="101125"/>
            <a:ext cx="4925029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62213" y="243800"/>
            <a:ext cx="3944400" cy="113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Внутреннее и внешнее оплодотворение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951800" y="2407871"/>
            <a:ext cx="2353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Внутреннее оплодотворение происходит внутри организма самки, что обеспечивает защиту зиготы и характерно для млекопитающих, птиц и рептилий.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951725" y="3793042"/>
            <a:ext cx="2353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Внешнее оплодотворение развивается вне тела родителей, чаще всего в водной среде, распространено у рыб, амфибий и многих беспозвоночных.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9700" y="2276138"/>
            <a:ext cx="4014300" cy="1133449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полового и бесполого размножения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5014337" y="1658623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различия между половым и бесполым размножением по ключевым параметрам.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5012675" y="2626877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способствует лучшей приспособляемости через разнообразие поколений.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99700" y="4131050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7 класс
</a:t>
            </a:r>
            <a:endParaRPr lang="en-US" sz="69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525" y="402402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благодаря половому размножению популяция кроликов в Австралии развила устойчивость к вирусу миксоматоза, что повысило их выживаемость.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полового размножения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39538" y="308997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способствует появлению генетических вариаций, которые помогают видам выживать в изменяющихся условиях и противостоять болезням.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Недостатки полового способа размножения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577403" y="23391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Необходимость внешних условий и риски в процессе спаривания могут подвергать родителей опасности и снижать выживаемость.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1625404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и привлечение партнёра требуют значительных затрат времени и энергии, что снижает общую эффективность размножения.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415" y="3043013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Существует вероятность наследования заболеваний и появления мутаций, которые могут негативно сказаться на потомстве.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1656" y="108800"/>
            <a:ext cx="4225588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полового размножения у цветковых растений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39525" y="2380425"/>
            <a:ext cx="32376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опыление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цветковых растениях мужские гаметы содержатся в пыльце, а женские – в семязачатках. Опыление часто происходит с помощью насекомых или ветра.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39550" y="3743475"/>
            <a:ext cx="32376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семян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опыления формируются семена, которые служат новой единицей размножения. Например, яблоня опыляется пчёлами, а одуванчик – ветром.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9450" y="1516913"/>
            <a:ext cx="4230000" cy="14086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9998" y="2925605"/>
            <a:ext cx="4230000" cy="140862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у насекомых: особенности
</a:t>
            </a:r>
            <a:endParaRPr lang="en-US" sz="2012" dirty="0"/>
          </a:p>
        </p:txBody>
      </p:sp>
      <p:sp>
        <p:nvSpPr>
          <p:cNvPr id="11" name="Text 2"/>
          <p:cNvSpPr txBox="1"/>
          <p:nvPr/>
        </p:nvSpPr>
        <p:spPr>
          <a:xfrm>
            <a:off x="820025" y="1652350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Жизненный цикл бабочки-капустницы
</a:t>
            </a:r>
            <a:pPr algn="l" indent="0" marL="0">
              <a:lnSpc>
                <a:spcPct val="115000"/>
              </a:lnSpc>
              <a:buNone/>
            </a:pPr>
            <a:r>
              <a:rPr lang="en-US" sz="5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Бабочка-капустница проходит четырёхстадийный жизненный цикл: яйцо, личинка, куколка, взрослая особь. Личинки активно питаются капустой, что важно для их роста перед превращением в куколку.
</a:t>
            </a:r>
            <a:endParaRPr lang="en-US" sz="1063" dirty="0"/>
          </a:p>
        </p:txBody>
      </p:sp>
      <p:sp>
        <p:nvSpPr>
          <p:cNvPr id="12" name="Text 3"/>
          <p:cNvSpPr txBox="1"/>
          <p:nvPr/>
        </p:nvSpPr>
        <p:spPr>
          <a:xfrm>
            <a:off x="820573" y="3061041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личинок комара в водоёме
</a:t>
            </a:r>
            <a:pPr algn="l" indent="0" marL="0">
              <a:lnSpc>
                <a:spcPct val="115000"/>
              </a:lnSpc>
              <a:buNone/>
            </a:pPr>
            <a:r>
              <a:rPr lang="en-US" sz="5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Комары откладывают яйца на поверхность воды, из которых появляются личинки. Они дышат через специальный дыхательный сифон и растут, прежде чем превратиться во взрослых особей.
</a:t>
            </a:r>
            <a:endParaRPr lang="en-US" sz="109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" y="2929307"/>
            <a:ext cx="9144000" cy="21163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Половые особенности размножения у рыб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838975" y="1651475"/>
            <a:ext cx="364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Внешнее оплодотворение у большинства видов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рыбы осуществляют внешний тип оплодотворения, когда самка откладывает икру, а самец оплодотворяет её снаружи. Этот процесс обычно происходит в воде и обеспечивает распространение вида.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657700" y="1653400"/>
            <a:ext cx="364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Уникальные случаи родительской заботы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морские рыбы, например, рыбы-кардиналы, проявляют заботу о потомстве: охраняют икру и молодь, что повышает шансы на выживание малышей в природных условиях.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5120" y="102050"/>
            <a:ext cx="4223660" cy="4926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Половой процесс у земноводных и рептилий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022585" y="2381125"/>
            <a:ext cx="30795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Земноводные, такие как лягушки, чаще всего откладывают оплодотворённые яйца в воде с внешним оплодотворением, что связано с адаптацией к водной среде обитания.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023123" y="3332950"/>
            <a:ext cx="30795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Рептилии, включая черепах и крокодилов, проводят внутреннее оплодотворение и откладывают яйца на суше с плотной скорлупой, которая предотвращает высыхание эмбриона.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725" y="2927350"/>
            <a:ext cx="2819400" cy="211455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18448" y="2926090"/>
            <a:ext cx="2819400" cy="211455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11" name="Text 1"/>
          <p:cNvSpPr txBox="1"/>
          <p:nvPr/>
        </p:nvSpPr>
        <p:spPr>
          <a:xfrm>
            <a:off x="820025" y="1652350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 их стратегия размножения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имеют внутреннее оплодотворение и откладывают яйца с прочной скорлупой, защищающей эмбрион. Воробьи заботливо строят гнёзда, создавая безопасное место для потомства.
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4341748" y="1651090"/>
            <a:ext cx="2384400" cy="11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млекопитающих внутри матери
</a:t>
            </a:r>
            <a:pPr algn="l" indent="0" marL="0">
              <a:lnSpc>
                <a:spcPct val="115000"/>
              </a:lnSpc>
              <a:buNone/>
            </a:pPr>
            <a:r>
              <a:rPr lang="en-US" sz="5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млекопитающих эмбрион развивается внутри организма матери, что повышает выживаемость детёнышей. Кенгуру, например, рождает недоразвитого малыша, который продолжает развиваться в сумке матери.
</a:t>
            </a:r>
            <a:endParaRPr lang="en-US" sz="976" dirty="0"/>
          </a:p>
        </p:txBody>
      </p:sp>
      <p:sp>
        <p:nvSpPr>
          <p:cNvPr id="13" name="Text 3"/>
          <p:cNvSpPr txBox="1"/>
          <p:nvPr/>
        </p:nvSpPr>
        <p:spPr>
          <a:xfrm>
            <a:off x="180000" y="258600"/>
            <a:ext cx="8784000" cy="41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полового размножения птиц и млекопитающих
</a:t>
            </a:r>
            <a:endParaRPr lang="en-US" sz="20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397125"/>
            <a:ext cx="39072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и наследственность в половом размножении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39829" y="3088663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генетические комбинации помогают видам быстрее адаптироваться к изменяющимся условиям среды и вызовам экологии.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62886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позволяет сочетать гены родителей, ускоряя появление новых вариаций признаков в поколениях.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56498" y="16804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возникают в гаметах под влиянием внутренних и внешних факторов, формируя разнообразие наследственных признаков у потомков.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4362809" y="308822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служит изменение окраски у кроликов, благодаря чему появляются новые цвета, что может улучшать маскировку и выживаемость.
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07839" y="1605788"/>
            <a:ext cx="4012398" cy="2473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Доля полового размножения в разных царствах живых организмов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783662" y="2374760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особенно активно среди высокоорганизованных групп, таких как позвоночные и цветковые растения.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82000" y="3343014"/>
            <a:ext cx="3351000" cy="85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распространённость полового размножения обеспечивает эволюционную стабильность и адаптивность видов.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6903" y="4130575"/>
            <a:ext cx="4014300" cy="1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биологии, 7 класс, 2023
</a:t>
            </a:r>
            <a:endParaRPr lang="en-US" sz="69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6287" y="108800"/>
            <a:ext cx="3511676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39525" y="402402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феномен встречается у дождевых червей, улиток и некоторых рыб, позволяя им эффективно использовать ограниченные ресурсы окружения.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397125"/>
            <a:ext cx="3944400" cy="8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Явление гермафродитизма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839538" y="3089975"/>
            <a:ext cx="3237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Гермафродиты обладают одновременно мужскими и женскими половыми органами, что повышает шансы на размножение в условиях недостатка партнёров.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257700"/>
            <a:ext cx="8784000" cy="41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опылителей в половом размножении растений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1543661" y="2399000"/>
            <a:ext cx="2564700" cy="105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цветы и ароматы привлекают опылителей, стимулируя их посещать разные растения и распространять генетический материал.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3621425" y="3748700"/>
            <a:ext cx="47409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Перекрёстное опыление усиливает генетическое разнообразие, что важно для устойчивости и адаптивности растений в экосистемах.
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180000" y="1618200"/>
            <a:ext cx="4651200" cy="4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 обеспечивают насекомые и птицы, которые переносят пыльцу между цветками, способствуя перекрёстному оплодотворению.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6" y="101125"/>
            <a:ext cx="4925029" cy="4939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362213" y="243800"/>
            <a:ext cx="3944400" cy="113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и регулирование полового размножения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740500" y="4725597"/>
            <a:ext cx="223500" cy="22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951800" y="2407871"/>
            <a:ext cx="2353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репродуктивные технологии, включая ЭКО и суррогатное материнство, расширяют возможности планирования семьи и поддержки здоровья.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951725" y="3793042"/>
            <a:ext cx="2353500" cy="106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Генетическое консультирование помогает выявить риски наследственных заболеваний, снижая вероятность передачи дефектов потомству.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26563" y="-1925"/>
            <a:ext cx="4215975" cy="5145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979288"/>
            <a:ext cx="7436700" cy="10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важность полового размножения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802300" y="3039900"/>
            <a:ext cx="4019400" cy="11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обеспечивает разнообразие и адаптацию видов, являясь ключевым фактором выживания и развития всех живых организмов, включая человека.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2026-05-08T04:08:43Z</dcterms:created>
  <dcterms:modified xsi:type="dcterms:W3CDTF">2026-05-08T04:08:43Z</dcterms:modified>
</cp:coreProperties>
</file>