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image" Target="../media/image-3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слов-предложений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выразить целую мысль.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встречаются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часто звучат в разговоре, диалогах, переписке и художественных текстах. Они помогают быстро ответить, согласиться, отказать, спросить или выразить чувство без длинной фразы.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8313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6863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7676" y="2380727"/>
            <a:ext cx="204900" cy="16392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3301" y="2371621"/>
            <a:ext cx="204900" cy="182133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слова-предложения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Слово-предложение состоит из одного слова, но передаёт завершённую мысль. Иногда его достаточно для полноценного ответа, если ситуация уже понятна собеседникам.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значение ясно из контекста, поэтому не нужно добавлять другие слова. Например, Да, Нет или Нельзя могут сразу показать ответ, отказ или запрет.
</a:t>
            </a:r>
            <a:endParaRPr lang="en-US" sz="899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удобны в диалоге, когда важно ответить быстро и точно. Они часто заменяют развернутую реплику, если общий смысл уже известен.
</a:t>
            </a:r>
            <a:endParaRPr lang="en-US" sz="900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понять, это согласие, просьба, удивление или эмоция. Одно и то же слово может звучать по-разному в зависимости от голоса.
</a:t>
            </a:r>
            <a:endParaRPr lang="en-US" sz="823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Слово-предложение может выражать ответ, вопрос, просьбу, приказ, запрет или чувство. Поэтому его важно рассматривать не отдельно, а в конкретной ситуации.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интонация так важна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ответ — разные оттенки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слово может звучать спокойно, резко или удивлённо. Именно интонация показывает, согласен говорящий, сомневается, просит или выражает чувство.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голос помогает понять реплику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школьников это особенно заметно: одно и то же Да может означать согласие, а Неужели? — недоверие или сильное удивление.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812499"/>
            <a:ext cx="5253300" cy="8961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слов-предложений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слов-предложений различаются по значению и цели высказывания.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Определяющими признаками являются смысл слова и то, какую задачу оно выполняет в речи.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слов-предложений по цели высказывания и значению.
</a:t>
            </a:r>
            <a:endParaRPr lang="en-US" sz="6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Утвердительные слова-предложения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выражают согласие, подтверждение или одобрение. В ответе на вопрос такие слова часто заменяют целое предложение и делают реплику короткой и точной.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школьников такие слова часто помогают быстро подтвердить просьбу, согласиться с предложением или показать, что сообщение принято и понятно.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Да, Конечно, Верно, Ладно. Их удобно использовать, когда собеседники уже понимают, о чём идёт речь, и не нужна подробная фраза.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2547617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10759" y="2547629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86234" y="2547629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слова-предложения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729278" y="2589450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Нет может заменить развернутый ответ и сразу показать несогласие. В разговоре оно часто используется вместо полного отрицательного предложения, когда ответ нужен быстро.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704740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Нельзя и Ни в коем случае передают строгий запрет. Их часто слышно на уроках, дома и в правилах поведения, где важно остановить действие.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680215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реплика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слова-предложения особенно удобны в диалоге. Они помогают выразить отказ или несогласие без лишних слов, если ситуация и так понятна собеседникам.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вопросительные слова-предложения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Что? или Разве? могут заменять длинный вопрос, если говорящий хочет быстро уточнить информацию или переспросить собеседника.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же короткий ответ может выражать неуверенность. В этом случае смысл зависит от интонации и от того, что происходит в разговоре.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Неужели? часто передаёт сильное удивление. Оно делает реплику эмоциональной и помогает показать реакцию без подробного объяснения.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слово-предложение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признаки, по которым короткое высказывание можно отнести к слову-предложению.
</a:t>
            </a:r>
            <a:endParaRPr lang="en-US" sz="11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слова-предложения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выражают просьбу, совет, приказ или приглашение. Слова Идём, Тише, Стой, Скорее помогают быстро направить действие собеседника в нужную сторону.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Побудительные слова-предложения часто встречаются в играх, на уроке, в семье и в других повседневных ситуациях, где нужно среагировать быстро и понятно.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такой реплики особенно зависит от интонации. Одно и то же слово может звучать мягко, если это просьба, или строго, если это приказ.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понять смысл, важно учитывать, кто говорит, кому адресована реплика и в какой обстановке она произнесена. Тогда короткое слово становится ясным высказыванием.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слова-предложения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радость звучит одним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выбегает из класса с улыбкой и почти кричит: «Ура!» — он узнал, что контрольную перенесли. Одно слово передаёт и облегчение, и радость. По выражению лица сразу понятно, почему вокруг становится веселее.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сожаление в короткой реплике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смотрит на испорченный рисунок и тихо говорит: «Увы». В комнате сразу чувствуется огорчение, хотя длинных объяснений нет. Такое слово помогает показать настроение героя без лишних фраз и подробно описанных мыслей.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в сказочном диалоге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герой внезапно замечает волшебный лес и восклицает: «Ах!» Его взгляд, жесты и открытый рот передают удивление лучше любого длинного предложения. Короткая реплика делает сцену живой и легко запоминается.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слова-предложения встречаются чаще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диалогах чаще появляются короткие ответы и эмоциональные реплики, потому что они быстрее всего передают реакцию собеседника.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группы — утвердительные и эмоциональные: они удобны для общения, а вопросительные встречаются реже, потому что обычно требуют продолжения.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школьного курса русского языка; данные составлены для сравнения групп слов-предложений.
</a:t>
            </a:r>
            <a:endParaRPr lang="en-US" sz="51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слова-предложения выбор знака зависит от интонации: спокойный ответ, вопрос или сильное чувство оформляются по-разному.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пунктуации в школьном курсе русского языка.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знака препинания помогают передать смысл короткой реплики.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Слово-предложение передаёт законченную мысль и может быть самостоятельным ответом. Оно не обязательно выражает чувство, а сообщает согласие, отказ, приказ или вопрос.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слово-предложение отличается от междометия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чаще всего показывает эмоцию: удивление, досаду, сожаление, испуг. Оно само по себе не отвечает на вопрос и обычно не содержит законченного сообщения.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различить эти слова, нужно посмотреть на смысл в конкретной ситуации. Одно и то же короткое слово в речи может выполнять разную роль.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можно произнести как отдельную реплику и оно понятно без дополнительных слов, это слово-предложение. Если главное в нём — чувство, перед вами междометие.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Слово-предложение или не слово-предложение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примеры и их роль в речи. Важно смотреть не только на форму слова, но и на его значение в конкретной ситуации.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короткие формы могут относиться к разным частям речи, поэтому решающим становится контекст и смысл высказывания.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слов-предложений и междометий.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такие слова экономят время и делают реплики естественными. Вместо длинного ответа собеседник может сказать: «Да», «Нет», «Конечно» или «Сейчас».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особенно удобны в разговоре, переписке и пьесах, где важны быстрота реакции и ясность. Короткая реплика сразу показывает отношение говорящего к ситуации.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точный смысл, нужно учитывать, кто говорит, с какой интонацией и в каком месте разговора появляется слово. Без этого короткий ответ можно истолковать неверно.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Слова-предложения в диалоге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слова-предложения встречаются чаще всего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переписке короткие реплики часто помогают сэкономить время и сохранить естественный тон разговора.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— разговорная речь и диалоги: там слова-предложения особенно нужны для быстрых и понятных ответов.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сравнения ситуаций употребления; данные представлены для наглядности.
</a:t>
            </a:r>
            <a:endParaRPr lang="en-US" sz="5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неверный знак препинания. Нужно учитывать интонацию, смысл реплики и связь с контекстом, а не ориентироваться только на краткость слова.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слово-предложение с междометием и забывают, что решающую роль играет значение в конкретной ситуации. Одно и то же слово может быть разным по функции.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слова-предложения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значение короткой реплики и правильно оформить её на письме.
</a:t>
            </a:r>
            <a:endParaRPr lang="en-US" sz="11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Слова-предложения: коротко, ясно, точно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Слова-предложения помогают передавать мысль одним словом, поэтому они особенно важны в диалоге. Если учитывать контекст, интонацию и знак препинания, короткая реплика станет понятной и выразительной.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2026-05-22T14:32:26Z</dcterms:created>
  <dcterms:modified xsi:type="dcterms:W3CDTF">2026-05-22T14:32:26Z</dcterms:modified>
</cp:coreProperties>
</file>