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Белый: поэт, прозаик и теоретик русского символизма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ярких мастеров Серебряного 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время художественных поисков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Белый сформировался в эпоху модернизма, философских исканий и общественных потрясений. Новизна формы, музыкальность слова и интерес к внутреннему миру человека стали важнейшими признаками литературы рубежа веков.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семья и образование писателя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Бугаев родился в Москве в семье профессора математики Николая Васильевича Бугаева, что с ранних лет окружило его атмосферой науки и интеллектуальных бесед.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«А. Белый» стал для него не просто литературной подписью, а знаком внутреннего обновления и особого художественного самоощущения.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он окончил физико-математический факультет Московского университета, однако его подлинным призванием стали литература, философия и эстетика.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жизни и художественном мире А. Белого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личная биография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была для Белого не только родным городом, но и пространством становления личности. Здесь сложились его первые впечатления, интересы и круг культурных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Белого город предстает тревожным и подвижным. Кольцевые улицы, туман, переулки и шум площадей превращаются в образ исторического напряжения и внутреннего разлада.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Белый и русский символизм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входил в круг московских символистов и разделял их стремление видеть за видимой реальностью более глубокий, скрытый смысл.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символизм был не только литературным направлением, но и способом мышления, соединяющим философию, религиозные поиски и художественное видение мира.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поэтике особенно важны музыкальность, повторы, звуковая организация текста и образ-символ, который передает движение мысли и чувства.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 А. Белого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творчества: от ранней лирики к прозе, мемуарам и теории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и теоретические тексты сразу обозначили его как новатора, а в 1910-е годы его проза достигла особой художественной силы.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литературной известности связан с 1900–1910-ми годами; позднее преобладают воспоминания и осмысление собственного пути.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А. Белого по десятилетиям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6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публикаций произведений А. Белого: 1904, 1909, 1910, 1913, 1927; поздние работы начала 1930-х.
</a:t>
            </a:r>
            <a:endParaRPr lang="en-US" sz="13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«Петербург» как вершина прозы А. Белого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столицу как пространство тревоги, политического напряжения и исторического слома, где частная жизнь человека оказывается втянутой в общий кризис эпохи.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не только через события, но и через повторяющиеся образы, звуковые переклички и ритмические возвращения, создающие особую внутреннюю динамику.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мотивы маски, двойничества, взрыва и механического движения, которые усиливают ощущение неустойчивости и распада личности.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Окончательная редакция 1922 года закрепила за романом статус одного из ключевых текстов русского модернизма и символистской прозы.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ритма, звука и повторов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Мелодика фразы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строил прозу так, чтобы она воспринималась почти как звучащая речь. Интонация, паузы и темп у него часто важнее прямого сообщения.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слова, мотивы и синтаксические конструкции создают ощущение движения по кругу. Так текст передает навязчивость мысли и напряженность переживания.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 помогают Белому связывать смысл с фонетикой. Звук у него не украшение, а часть содержания и эмоционального строя.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смысл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Ритмические волны, перебои и резкие удары придают прозе Белого драматизм. Через форму он показывает внутренний кризис человека и времени.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А. Белого и их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Белый работал в разных жанрах и постоянно расширял границы литературы.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важен не одним текстом, а сочетанием поэзии, прозы и теоретической мысли; именно это делает его фигурой особого масштаба.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Белого и даты их публикации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Белый ценен тем, что учит видеть в тексте не только сюжет, но и движение сознания, внутреннюю музыку речи и символическую глубину.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подробно анализировал словесную ткань произведения, показывая, как повтор, аллитерация и ритмический рисунок передают психологическое состояние и напряжение эпохи.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особенно важна мысль о единстве содержания и формы: художественная идея у Белого не существует отдельно от ритма, интонации и строения фразы.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рассматривал литературу не только как искусство, но и как способ познания мира, где образ, звук и композиция работают вместе и раскрывают скрытые смыслы текста.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Белый как литературный теоретик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Соловьёв и идея преображения личности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Владимира Соловьёва укрепила у Белого представление о духовной цельности человека и о том, что культура несёт нравственную ответственность. В его произведениях это выражается в стремлении к внутреннему обновлению и поиску высшего смысла за пределами повседневности.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рационального анализа к символу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Неокантианство и религиозная философия помогли Белому по-новому взглянуть на роль сознания, формы и человеческого восприятия. Благодаря этому он воспринимал искусство как систему символов, способную соединить личный опыт, историю и космический масштаб.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Антропософия и взгляд на человека в мире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идеями Рудольфа Штайнера усилило интерес Белого к духовному совершенствованию и скрытым связям между человеком и вселенной. В его творчестве это проявилось в образах пути, испытания и возможного преодоления внутренней разобщённости.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истоки духовных поисков Белого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Белого часто переплетаются: городской пейзаж превращается в символ эпохи, а личная память — в способ понять историю.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города, истории и внутреннего кризиса личности; именно они задают философскую напряжённость его прозы и поэзии.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А. Белого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5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и литературным работам А. Белого; тематическое обобщение на основе корпуса текстов начала XX века.
</a:t>
            </a:r>
            <a:endParaRPr lang="en-US" sz="11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Революцию Белый воспринимал не как отдельное событие, а как признак глубокого распада старого уклада, который затрагивает сознание человека, язык культуры и саму структуру повседневности.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историческая катастрофа в произведениях Белого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исторический перелом передаётся через тревожные образы, ощущение нестабильности, нарастающее напряжение и мотив приближающейся катастрофы, соединённый с психологической неуверенностью героев.
</a:t>
            </a:r>
            <a:endParaRPr lang="en-US" sz="2431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Белого становится испытанием внутреннего мира: важны не только политические перемены, но и то, как человек переживает страх, растерянность и необходимость заново собрать себя.
</a:t>
            </a:r>
            <a:endParaRPr lang="en-US" sz="27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личный опыт превращается в художественный образ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биография А. Белого переходит в символическую систему его прозы и поэзии.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и место в круге Серебряного века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был тесно связан с А. Блоком, В. Брюсовым, З. Гиппиус и Д. Мережковским, участвуя в обсуждении путей развития символизма и задач новой литературы.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начала XX века Белый выделялся как оригинальный экспериментатор, чья проза и поэзия соединяли интеллектуальную глубину, музыкальность и острую современность.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контакты не ограничивались дружбой: между писателями возникали споры о роли искусства, границах поэтического языка и отношении литературы к духовным идеям времени.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одинаково уверенно работал с лирической интонацией, крупной прозой и аналитической статьёй, что редкость даже для писателей Серебряного века.
</a:t>
            </a:r>
            <a:pPr algn="l" indent="0" marL="0">
              <a:lnSpc>
                <a:spcPct val="150041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Белого нельзя свести к одному жанру: его художественная и теоретическая проза взаимно дополняют друг друга и усиливают значение каждого текста.
</a:t>
            </a:r>
            <a:endParaRPr lang="en-US" sz="2306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творчества А. Белого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1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литературного наследия А. Белого; жанровое распределение носит обобщающий характер.
</a:t>
            </a:r>
            <a:endParaRPr lang="en-US" sz="14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литературное признание
</a:t>
            </a:r>
            <a:endParaRPr lang="en-US" sz="4155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активно работает над воспоминаниями, прозой и литературными статьями, осмысляя собственный путь и опыт ушедшей эпохи.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1930–1933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продолжает литературную и теоретическую работу, оставаясь заметной фигурой в интеллектуальной жизни Москвы.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1920-х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создаёт автобиографические тексты, где личная биография превращается в материал для размышления о памяти, культуре и личности.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Белый умирает в Москве; к этому времени его уже признают одним из крупнейших мастеров Серебряного века и новатором русской прозы.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А. Белый важен для русской литературы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сферах Белый особенно сильно повлиял на развитие литературы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обновил художественный язык, расширил жанровые границы и показал, что литература может одновременно быть искусством, философией и исследованием эпохи.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и литературно-теоретическим работам А. Белого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Белый: писатель, который слышал ритм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А. Белого соединяет символизм, философию и эксперимент с формой. Он показал, что литература способна передавать не только события, но и скрытую жизнь сознания, истории и культуры.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2026-05-23T19:57:11Z</dcterms:created>
  <dcterms:modified xsi:type="dcterms:W3CDTF">2026-05-23T19:57:11Z</dcterms:modified>
</cp:coreProperties>
</file>