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jpe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jpe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29650" y="457350"/>
            <a:ext cx="67608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94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многоклеточных организмов
</a:t>
            </a:r>
            <a:pPr algn="l" indent="0" marL="0">
              <a:lnSpc>
                <a:spcPct val="90000"/>
              </a:lnSpc>
              <a:buNone/>
            </a:pPr>
            <a:r>
              <a:rPr lang="en-US" sz="184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8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одноклеточности к сложным формам жизни через появление тканей и органов.
</a:t>
            </a:r>
            <a:endParaRPr lang="en-US" sz="3942" dirty="0"/>
          </a:p>
        </p:txBody>
      </p:sp>
      <p:sp>
        <p:nvSpPr>
          <p:cNvPr id="6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 Земле до многоклеточных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2,5 миллиарда лет одноклеточные, такие как бактерии и археи, доминировали, разнообразно питаясь и размножаясь делением, сохраняя простое строение.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первых многоклеточных организмов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600 миллионов лет назад в эдиакарских отложениях впервые появились многоклеточные организмы. Эти морские животные демонстрируют ранние формы жизни с разнообразными структурами и размерами.
</a:t>
            </a:r>
            <a:endParaRPr lang="en-US" sz="897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7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Эдиакарский период – начало многоклеточности
</a:t>
            </a:r>
            <a:endParaRPr lang="en-US" sz="1287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Формирования Эдиакара в Австралии сохранили древние останки мягкотелых организмов, которые служат важнейшими доказательствами существования ранних многоклеточных животных.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Геологические находки в Австралии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Прекрасном озере (Канада) и на Беломорье (Россия) нашли ископаемые многоклеточных с огромным разнообразием форм и размером до 1,5 метра, что подтверждает их древность и сложность.
</a:t>
            </a:r>
            <a:endParaRPr lang="en-US" sz="897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Открытия в Канаде и России
</a:t>
            </a:r>
            <a:endParaRPr lang="en-US" sz="137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возникновения многоклеточности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098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питательных веществ и ограниченное пространство заставили одноклеточные объединяться в общие структуры для выживания.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22463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кислорода в атмосфере и воде обеспечило энергетическую базу для развития более сложных организмов с несколькими клетками.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50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Симбиотические отношения между клетками способствовали возникновению кооперации и началу специализации функций внутри колоний.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476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Потребность в защите от внешних факторов привела к формированию клеточных объединений с разделением задач и усиленной защитой.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Геохронологическая шкала появления многоклеточных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эдиакарской биоты обозначает начало многоклеточности, следом резко возрастает разнообразие животных в кембрийский период.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видов связан с появлением многоклеточных и улучшением условий для жизни на планете.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Геологические исследования, 2023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75" y="1026132"/>
            <a:ext cx="2458500" cy="2420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2775" y="1026132"/>
            <a:ext cx="2458500" cy="24200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12975" y="1026132"/>
            <a:ext cx="2458500" cy="242008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древних многоклеточных организмов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742500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Dickinsonia была плоским организмом с отчетливыми сегментами и достигала значительных размеров. Этот вид жил на морском дне, питаясь органическими остатками.
</a:t>
            </a:r>
            <a:endParaRPr lang="en-US" sz="768" dirty="0"/>
          </a:p>
        </p:txBody>
      </p:sp>
      <p:sp>
        <p:nvSpPr>
          <p:cNvPr id="15" name="Text 3"/>
          <p:cNvSpPr txBox="1"/>
          <p:nvPr/>
        </p:nvSpPr>
        <p:spPr>
          <a:xfrm>
            <a:off x="742501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9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Dickinsonia — с плоским сегментированным телом
</a:t>
            </a:r>
            <a:endParaRPr lang="en-US" sz="839" dirty="0"/>
          </a:p>
        </p:txBody>
      </p:sp>
      <p:sp>
        <p:nvSpPr>
          <p:cNvPr id="16" name="Text 4"/>
          <p:cNvSpPr txBox="1"/>
          <p:nvPr/>
        </p:nvSpPr>
        <p:spPr>
          <a:xfrm>
            <a:off x="3512700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Charniodiscus имел основание в виде диска и тонкий стебель с ветвистыми отростками. Обитал на морском дне, вероятно, фильтруя питание из воды.
</a:t>
            </a:r>
            <a:endParaRPr lang="en-US" sz="948" dirty="0"/>
          </a:p>
        </p:txBody>
      </p:sp>
      <p:sp>
        <p:nvSpPr>
          <p:cNvPr id="17" name="Text 5"/>
          <p:cNvSpPr txBox="1"/>
          <p:nvPr/>
        </p:nvSpPr>
        <p:spPr>
          <a:xfrm>
            <a:off x="3512701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9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Charniodiscus с дискообразным основанием
</a:t>
            </a:r>
            <a:endParaRPr lang="en-US" sz="839" dirty="0"/>
          </a:p>
        </p:txBody>
      </p:sp>
      <p:sp>
        <p:nvSpPr>
          <p:cNvPr id="18" name="Text 6"/>
          <p:cNvSpPr txBox="1"/>
          <p:nvPr/>
        </p:nvSpPr>
        <p:spPr>
          <a:xfrm>
            <a:off x="6282899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Spriggina представляла организм с отчетливо членистым телом и головной частью. Это свидетельствует о начале сложности форм и функциональности у древних многоклеточных.
</a:t>
            </a:r>
            <a:endParaRPr lang="en-US" sz="768" dirty="0"/>
          </a:p>
        </p:txBody>
      </p:sp>
      <p:sp>
        <p:nvSpPr>
          <p:cNvPr id="19" name="Text 7"/>
          <p:cNvSpPr txBox="1"/>
          <p:nvPr/>
        </p:nvSpPr>
        <p:spPr>
          <a:xfrm>
            <a:off x="6282900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8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Spriggina с членистым телом
</a:t>
            </a:r>
            <a:endParaRPr lang="en-US" sz="113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238" y="1736425"/>
            <a:ext cx="3602573" cy="2272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одноклеточных и многоклеточных организмов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отличия по количеству клеток, организации и функциям питания и защиты.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Многоклеточные обладают большей сложностью и функциональным разделением, что обеспечивает их эффективность.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биологии, 2024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многоклеточности для жизни на Земле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1642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размеры и разнообразие среды обитания дают многоклеточным преимущество в освоении планеты.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4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тканей и органов улучшает использование ресурсов и жизненные функции, повышая выживаемость.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418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Коллективная защита от угроз и адаптивность способствуют успешной эволюции и распространению видов.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88498"/>
            <a:ext cx="9144000" cy="21520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45600" y="197125"/>
            <a:ext cx="7852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специализация и коммуникация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77410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клеток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8935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Межклеточная коммуникация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77410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многоклеточных клетках развиваются уникальные функции: защита, движение и транспорт веществ обеспечивают комплексное функционирование организма.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8935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обмениваются сигналами через химические вещества и специальные соединения, что координирует их работу и поддерживает жизненные процессы.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разнообразия форм жизни после появления многоклеточных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Кембрийский взрыв характеризуется резким появлением сложных животных с защитными структурами и хищным образом жизни.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период стал ключевым этапом в эволюционной истории, задав новый уровень биологического разнообразия.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данные, 2023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гипотезы возникновения многоклеточности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477600" y="1861925"/>
            <a:ext cx="25008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Синцитиальная гипотеза предполагает, что многоклеточные произошли из крупных одноклеточных организмов с множеством ядер, которые затем разделились на отдельные клетки.
</a:t>
            </a:r>
            <a:endParaRPr lang="en-US" sz="1073" dirty="0"/>
          </a:p>
        </p:txBody>
      </p:sp>
      <p:sp>
        <p:nvSpPr>
          <p:cNvPr id="10" name="Text 3"/>
          <p:cNvSpPr txBox="1"/>
          <p:nvPr/>
        </p:nvSpPr>
        <p:spPr>
          <a:xfrm>
            <a:off x="5087975" y="1822188"/>
            <a:ext cx="2480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Колониальная гипотеза объясняет возникновение многоклеточности через объединение одиночных клеток в колонии с последующей специализацией и координацией их функций.
</a:t>
            </a:r>
            <a:endParaRPr lang="en-US" sz="1070" dirty="0"/>
          </a:p>
        </p:txBody>
      </p:sp>
      <p:sp>
        <p:nvSpPr>
          <p:cNvPr id="11" name="Text 4"/>
          <p:cNvSpPr txBox="1"/>
          <p:nvPr/>
        </p:nvSpPr>
        <p:spPr>
          <a:xfrm>
            <a:off x="3000275" y="3800575"/>
            <a:ext cx="25302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Ученые продолжают обсуждать, какой путь был первичным, поскольку обе гипотезы подкреплены наблюдениями за современными микроскопическими организмами.
</a:t>
            </a:r>
            <a:endParaRPr lang="en-US" sz="113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625" y="1026985"/>
            <a:ext cx="3933900" cy="167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575" y="1026985"/>
            <a:ext cx="3933900" cy="16749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одноклеточных как прообраз многоклеточности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44500" y="3541850"/>
            <a:ext cx="33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Вольвокс формирует шаровидные колонии из тысяч клеток, соединённых между собой. Некоторые клетки несут ответственность за движение, а другие — за размножение, что демонстрирует начало клеточной специализации.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44501" y="300250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Вольвокс — живая модель перехода к многоклеточности
</a:t>
            </a:r>
            <a:endParaRPr lang="en-US" sz="1375" dirty="0"/>
          </a:p>
        </p:txBody>
      </p:sp>
      <p:sp>
        <p:nvSpPr>
          <p:cNvPr id="11" name="Text 4"/>
          <p:cNvSpPr txBox="1"/>
          <p:nvPr/>
        </p:nvSpPr>
        <p:spPr>
          <a:xfrm>
            <a:off x="4909450" y="3541850"/>
            <a:ext cx="33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одноклеточных обеспечивают защиту и взаимодействие между клетками, формируя первые шаги к сложной многоклеточной организации, давая представление об эволюционных механизмах перехода к комплексным организмам.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909451" y="300250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колоний в эволюционном развитии
</a:t>
            </a:r>
            <a:endParaRPr lang="en-US" sz="137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Стадии перехода от одноклеточности к многоклеточности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многоклеточности на основе эволюционных исследований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2612" y="1517350"/>
            <a:ext cx="220800" cy="220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2313" y="1517350"/>
            <a:ext cx="220800" cy="220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02000" y="1501579"/>
            <a:ext cx="220800" cy="2523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00" y="1517350"/>
            <a:ext cx="220800" cy="220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аспекты роли кислорода в развитии многоклеточных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69355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Временная корреляция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69355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кислорода совпадает с первыми признаками многоклеточности, указывая на важность газового компонента для эволюционного прорыва.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252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сложности организмов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52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Повышенный энергообмен способствовал эволюции многообразных тканей и органов в многоклеточных существах.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27149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Аэробное дыхание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27149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более эффективный способ получения энергии, позволяющий поддерживать крупные и сложные структуры организмов.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кислорода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уровня кислорода 2–1,5 млрд лет назад обеспечило условия для аэробного дыхания, увеличивая энергетический потенциал клеток.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75" y="1026132"/>
            <a:ext cx="2458500" cy="2420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2775" y="1026132"/>
            <a:ext cx="2458500" cy="24200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12975" y="1026132"/>
            <a:ext cx="2458500" cy="242008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и окаменелости древних многоклеточных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742500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Австралии обнаружены крупные остатки Dickinsonia длиной до 1,5 метров, что говорит о значительном размере животных в позднем Эдиакарии. Это свидетельствует о разнообразии и масштабах ранних многоклеточных.
</a:t>
            </a:r>
            <a:endParaRPr lang="en-US" sz="726" dirty="0"/>
          </a:p>
        </p:txBody>
      </p:sp>
      <p:sp>
        <p:nvSpPr>
          <p:cNvPr id="15" name="Text 3"/>
          <p:cNvSpPr txBox="1"/>
          <p:nvPr/>
        </p:nvSpPr>
        <p:spPr>
          <a:xfrm>
            <a:off x="742501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9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Dickinsonia — гигантская древняя форма жизни
</a:t>
            </a:r>
            <a:endParaRPr lang="en-US" sz="839" dirty="0"/>
          </a:p>
        </p:txBody>
      </p:sp>
      <p:sp>
        <p:nvSpPr>
          <p:cNvPr id="16" name="Text 4"/>
          <p:cNvSpPr txBox="1"/>
          <p:nvPr/>
        </p:nvSpPr>
        <p:spPr>
          <a:xfrm>
            <a:off x="3512700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Окаменелости из канадского Прекрасного озера демонстрируют разнообразие эдиакарских организмов с разной морфологией, подтверждая широкое распространение многоклеточных в древних морях.
</a:t>
            </a:r>
            <a:endParaRPr lang="en-US" sz="737" dirty="0"/>
          </a:p>
        </p:txBody>
      </p:sp>
      <p:sp>
        <p:nvSpPr>
          <p:cNvPr id="17" name="Text 5"/>
          <p:cNvSpPr txBox="1"/>
          <p:nvPr/>
        </p:nvSpPr>
        <p:spPr>
          <a:xfrm>
            <a:off x="3512701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9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форм в Прекрасном озере
</a:t>
            </a:r>
            <a:endParaRPr lang="en-US" sz="839" dirty="0"/>
          </a:p>
        </p:txBody>
      </p:sp>
      <p:sp>
        <p:nvSpPr>
          <p:cNvPr id="18" name="Text 6"/>
          <p:cNvSpPr txBox="1"/>
          <p:nvPr/>
        </p:nvSpPr>
        <p:spPr>
          <a:xfrm>
            <a:off x="6282899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Беломорье обнаружены следовые отпечатки и останки, подтверждающие активную жизнедеятельность многоклеточных организмов на морском дне позднего Эдиакария.
</a:t>
            </a:r>
            <a:endParaRPr lang="en-US" sz="768" dirty="0"/>
          </a:p>
        </p:txBody>
      </p:sp>
      <p:sp>
        <p:nvSpPr>
          <p:cNvPr id="19" name="Text 7"/>
          <p:cNvSpPr txBox="1"/>
          <p:nvPr/>
        </p:nvSpPr>
        <p:spPr>
          <a:xfrm>
            <a:off x="6282900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9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Беломорские находки как вклад российской науки
</a:t>
            </a:r>
            <a:endParaRPr lang="en-US" sz="83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многоклеточности на экосистемы древности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1426625" y="18208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сложных пищевых цепей из-за разнотипных организмов привело к увеличению биоразнообразия и устойчивости экосистем.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029575" y="1827600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новых экологических ниш обеспечило разнообразие условий проживания и способов жизни для организмов разных типов.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029575" y="38005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Ускорился круговорот углерода и других элементов, что повлияло на глобальные биогеохимические циклы того времени.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1426375" y="38005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биомассы привело к формированию органических осадков, закладывая основу будущих залежей ископаемого угля и нефти.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значение многоклеточных организмов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591675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растений, животных и грибов являются многоклеточными и составляют основу жизни на Земле.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4491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формируют биоценозы, участвуют в почвообразовании и обеспечивают взаимосвязи в экосистемах.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6536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Многоклеточные поддерживают устойчивость природы, способствуя разнообразию и правильному функционированию экологических систем.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90700" y="1793037"/>
            <a:ext cx="4007700" cy="235157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45600" y="251450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современных многоклеточных и их характеристики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645600" y="181837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представителей трёх царств многоклеточных по главными признаками.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45600" y="3067875"/>
            <a:ext cx="3077700" cy="9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группа обладает уникальными тканями и способами размножения, отражая адаптации к различным средам и образу жизни.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5600" y="4201350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биологии, 2023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открытия и вклад учёных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палеонтолога Владимира Ковалевского значительно расширили понимание происхождения и эволюции многоклеточных животных на ранних этапах истории Земли.
</a:t>
            </a:r>
            <a:endParaRPr lang="en-US" sz="996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Владимира Ковалевского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Микрофоссилии, найденные в Австралии и Беломорье, помогли уточнить возраст и характеристики первых многоклеточных, что стало важным вкладом мировой науки.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Открытия в Австралии и России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работы учёных из разных стран на территориях Австралии, Канады и России выявили сотни новых видов эдиакарской биоты, расширяя знания о древних экосистемах.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научные экспедиции
</a:t>
            </a:r>
            <a:endParaRPr lang="en-US" sz="137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многоклеточности стал важным этапом эволюции, заложив основы сложных организмов и разнообразия, которые сформировали современный живой мир на Земле.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Многоклеточность — ключ к биологическому разнообразию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2026-05-08T18:21:16Z</dcterms:created>
  <dcterms:modified xsi:type="dcterms:W3CDTF">2026-05-08T18:21:16Z</dcterms:modified>
</cp:coreProperties>
</file>