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второй эмиграции: литература изгнания, памяти и нравственного выбора
</a:t>
            </a:r>
            <a:endParaRPr lang="en-US" sz="2316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изгнания, сохранившая память о войне, родине и человеческом достоинстве.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русские писатели оказались разбросаны по Европе и Америке, где переживали разрыв с родиной, страх репатриации и необходимость заново строить культурную жизнь на чужой земле.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эмиграция: исторический контекст и литературная среда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возвращение в СССР для многих было связано с риском фильтрации, преследования и отправки в лагеря, поэтому выбор эмиграции становился вопросом личного выживания.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будущих авторов прошла через эвакуацию, плен, лагеря перемещённых лиц или службу в зарубежных структурах военного времени, что сформировало их опыт и язык свидетельства.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означала не только смену страны, но и нравственный перелом: человек оказывался между памятью о прежней жизни и неизвестным будущим.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отъезда и историческая ситуация после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лагерях перемещённых лиц появлялись рукописные и печатные журналы, где рядом существовали стихи, заметки, воспоминания и литературная критика. Для многих авторов это было первым шагом к послевоенному творчеству и способом не потерять голос.
</a:t>
            </a:r>
            <a:endParaRPr lang="en-US" sz="1022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журналы и первые публикации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вечера, кружки чтения и небольшие библиотеки создавали в тесном лагере ощущение нормальной культурной жизни. Даже в условиях бедности люди собирались вокруг книги, обсуждали тексты и поддерживали друг друга словом.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Вечера, кружки и библиотечная жизнь
</a:t>
            </a:r>
            <a:endParaRPr lang="en-US" sz="113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ощущалась ценность русского языка: он объединял людей, сохранял читательскую аудиторию и помогал удерживать связь с дореволюционной и классической традицией. Культура становилась формой внутреннего сопротивления распаду.
</a:t>
            </a:r>
            <a:endParaRPr lang="en-US" sz="101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 общая опора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Лагеря DP как пространство культуры и чтения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723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второй эмиграции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 и критик, для которого важны точность оценки эпохи, обсуждение культурной ответственности и необходимость говорить о послевоенном опыте без упрощения.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Филиппов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изгнания, в чьих текстах особенно сильны интонации разлуки, памяти и внутреннего разговора с Россией, оставшейся за пределами личной жизни.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Кленовский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Прозаик, обращавшийся к теме войны и нравственного выбора, показывая, как экстремальные обстоятельства проверяют человека на верность совести.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Нароков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в чьей лирике особенно заметны память о войне, тема утраченного дома и стремление сохранить достоинство в условиях изгнания и исторической сломанности.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Елагин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философски насыщенной поэзии, где личное переживание соединяется с раздумьем о судьбе человека, времени и духовной стойкости.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Чиннов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исторических обзоров второй эмиграции; точные количественные данные в обобщающей литературе обычно не приводятся.
</a:t>
            </a:r>
            <a:endParaRPr lang="en-US" sz="68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литературная жизнь не имела единого центра: она существовала в нескольких городах и лагерях одновременно.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активные очаги находились там, где сохранялись издательства, аудитория и русская среда общения.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русской послевоенной эмиграции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и плена превращается в личное свидетельство, где боль частной судьбы соединяется с ощущением исторической катастрофы целого поколения.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этой поэзии показана как утраченный, но не исчезнувший мир; она существует в памяти, языке, пейзаже и нравственном воображении автора.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духовное возрождение строится не на иллюзиях, а на честном признании утраты, вины и ответственности перед памятью.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одиночества изгнанника сочетается с религиозным поиском: поэты обращаются к вере как к возможности удержать смысл и не потерять внутреннюю опору.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второй эмиграции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бараков, очередей, документов и ожидания решения судьбы передают повседневную неустроенность, в которой жизнь кажется зависимой от чужой воли и случайности.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этих текстах — не только перемещение в пространстве, но и состояние постоянного перехода, когда прошлое уже разрушено, а будущее ещё не обрело форму.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становится символом временности и исторической подвешенности: он конкретен в деталях, но одновременно обозначает судьбу целого поколения, лишённого устойчивого дома.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лагеря, дороги и временности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память о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России удерживается через точные детали пейзажа, православные образы и мотив дома. В текстах часто звучат отсылки к Пушкину, Лермонтову, Тютчеву и другим классикам.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внутренняя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внешнем поражении герой сохраняет достоинство через ясность речи, сдержанность и нравственную требовательность к себе. Так поэзия утверждает свободу, не зависящую от обстоятельств.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памяти и внутренней свободы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автора второй эмиграции: от войны к литературе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войны и перемещения превращался в литературное свидетельство.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32871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093851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273" y="28098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2478" y="3558668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1142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формы творчества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стали главным способом выразить утрату, память и внутреннюю свободу. В короткой форме авторы добивались точности интонации и превращали личное переживание в общезначимое свидетельство эпохи.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и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Мемуарная проза помогала сохранить факты войны, плена и переселения. Через личный рассказ писатели фиксировали не только события, но и нравственный выбор человека в экстремальных обстоятельствах.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проза
</a:t>
            </a:r>
            <a:pPr algn="l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лагерях перемещённых лиц показывали повседневность ожидания, тесноты и неопределённости. Этот материал соединял документальную точность с художественным осмыслением временной жизни между прошлым и будущим.
</a:t>
            </a:r>
            <a:endParaRPr lang="en-US" sz="1291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Эссеистика и критика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и литературная критика позволяли обсуждать судьбу русской культуры вне родины. Авторы оценивали современность через призму классической традиции, истории и духовной ответственности.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коллективные сборники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малых тиражей особое значение имели журналы, альманахи и общие сборники. Они объединяли разрозненных авторов, поддерживали читателя и обеспечивали литературе постоянное присутствие в эмигрантской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66917"/>
            <a:ext cx="4063200" cy="27355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единый исторический опыт воплощался у разных авторов в различных жанрах и художественных задачах.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общий опыт войны и изгнания, авторы выбирали разные жанры и интонации; это делает вторую эмиграцию не единым стилем, а совокупностью индивидуальных стратегий.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обзора литературы второй эмиграции и характеристикам авторов в представленном плане презентации.
</a:t>
            </a:r>
            <a:endParaRPr lang="en-US" sz="808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авторских стратегий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5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лагерях DP и первых центрах эмиграции возникают рукописные и печатные журналы. Они дают авторам возможность быстро откликаться на происходящее и сохранять читательскую среду.
</a:t>
            </a:r>
            <a:endParaRPr lang="en-US" sz="1184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1940-х — 1950-е
</a:t>
            </a:r>
            <a:pPr algn="l" indent="0" marL="0">
              <a:lnSpc>
                <a:spcPct val="130039"/>
              </a:lnSpc>
              <a:buNone/>
            </a:pPr>
            <a:r>
              <a:rPr lang="en-US" sz="5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издательства выпускают сборники стихов, прозы, воспоминаний и критики. Публикация становится способом закрепить авторский голос и поддержать связь между разными городами.
</a:t>
            </a:r>
            <a:endParaRPr lang="en-US" sz="114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печать превращается в основу литературной жизни: именно через нее тексты доходят до читателя, а русская культурная традиция сохраняет непрерывность за пределами СССР.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журналов и издательств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акцентов поэзии и прозы второй эмиграции, 1940-е–1950-е годы.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 внутри одного произведения, поэтому границы между ними условны.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утраты и ответственности, а остальные темы поддерживают общий образ жизни после катастрофы.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доминирующие в текстах второй эмиграции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авторов второй эмиграции обращение к Пушкину, Лермонтову и Тютчеву было не украшением текста, а способом удержать культурную преемственность, когда внешняя связь с родиной была разорвана.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Блоком, Гумилёвым, акмеизмом и символизмом помогал переосмыслить образ России как пространства языка, памяти и веры. Так традиция становилась формой духовного самоопределения.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классической русской традицией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оставался главным знаком принадлежности к своей культуре и позволял авторам сохранять связь с прежним литературным миром даже вдали от родины.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стремились удержать литературную норму, но не избегали разговорных интонаций, лагерной лексики и следов двуязычной среды, которые передавали реальность эмиграции.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Стилистическое смешение отражало внутреннее напряжение между адаптацией к новой стране и желанием не потерять историческую память, закреплённую в слове.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выбор слов и тональности авторы показывали, что язык способен не только описывать опыт изгнания, но и защищать личную и культурную идентичность.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языка и сохранения идентичности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характерных интонаций текстов второй эмиграции, 1940-е–1950-е годы.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изменение тона связано не только со временем, но и с укреплением литературной среды в эмиграции.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1950-м годам тексты становятся менее острыми эмоционально и более рефлексивными: на первый план выходит осмысление судьбы и нравственного выбора.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настроения в текстах 1940-х–1950-х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расширила границы русской литературы XX века, включив в них опыт войны, плена, вынужденного переселения и жизни вне СССР как важную часть исторической памяти.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тексты стали нравственным свидетельством эпохи: в них личная судьба показана не отдельно, а как часть общей исторической катастрофы и выбора.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литература сохранила преемственность поэзии и прозы в зарубежье, поддержала русский язык и читателя, а также продолжила культурный разговор с классической традицией.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второй эмиграции для русской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74092"/>
            <a:ext cx="4063200" cy="2342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обзора центров русской послевоенной эмиграции в Европе и США.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и в каких формах развивалась литературная работа второй эмиграции.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жизнь была рассредоточена по нескольким городам, но поддерживалась общими журналами, встречами и сетями общения, что создавало устойчивое культурное пространство.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 формы литературной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эмиграция показала, что даже в условиях изгнания, утраты и исторической травмы литература способна хранить память, формировать внутреннюю свободу и поддерживать человеческое достоинство.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сохранила достоинство человека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2026-05-23T19:28:29Z</dcterms:created>
  <dcterms:modified xsi:type="dcterms:W3CDTF">2026-05-23T19:28:29Z</dcterms:modified>
</cp:coreProperties>
</file>