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попытки реформ и XX съезд КПСС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1953–1956: переход от сталинских методов к смягчению, амнистиям и реабилитациям без смены монополии КПСС.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после смерти Сталина: политическое наследие и запрос на перемены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1953 году страна жила в условиях жесткой централизации и всеобъемлющего контроля, опираясь на огромный репрессивный аппарат. Одновременно росло социальное напряжение: не хватало жилья, продовольствия, товаров первой необходимости и гибкости управления. Требовалось снизить страх и стабилизировать систему.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1953: смена лидеров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ключевыми фигурами стали Г. М. Маленков, Л. П. Берия и Н. С. Хрущев. Каждый опирался на собственные связи, а направление изменений зависело от исхода внутрипартийной борьбы.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1954–1955: укрепление позиций Хрущева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Хрущев постепенно усиливал позиции, опираясь на партийный аппарат и идею частичного обновления. Формально власть оставалась коллективной, но реальный курс все сильнее определялся борьбой элит.
</a:t>
            </a:r>
            <a:endParaRPr lang="en-US" sz="1271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1953: падение Берии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1953 года Берия был арестован и вскоре устранен из политической борьбы. Это резко изменило расстановку сил в верхнем руководстве и ускорило перераспределение влияния.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власть в 1953–1955 годах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по смягчению сталинской системы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жестких методов к ограниченному обновлению: амнистия, пересмотр дел и частичное послабление контроля при сохранении партийного управления.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Амнистия 1953 года и первые реабилитации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объявленная амнистия стала ранним сигналом перемен: из лагерей и тюрем освободили сотни тысяч человек. Чаще всего это были осужденные на небольшие сроки и некоторые «бытовые» категории.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начались реабилитации жертв политических дел. Пересматривали обвинения в «вредительстве», «шпионаже» и «антисоветской деятельности», признавая многие решения незаконными или необоснованными.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бывших заключенных усилило общественный интерес к правде о репрессиях. В массовом сознании росли ожидания более справедливой и менее жесткой государственной политики.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6145" y="1636550"/>
            <a:ext cx="2807136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середины 1950-х годов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1950-х: реформы меняли методы управления и частично ослабляли контроль, но не ликвидировали однопартийную 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действительно смещали акценты от террора к управляемому «смягчению», однако политическая монополия КПСС сохранялась.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материалам о реформах СССР 1953–1956 годов (обобщение).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оставалось уязвимым: низкая производительность, нехватка техники и слабая материальная заинтересованность колхозов и совхозов. Проблемы с зерном и мясом повторялись, усиливая чувство нестабильности в повседневной жизни людей.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деревня стала «самой больной точкой»
</a:t>
            </a:r>
            <a:endParaRPr lang="en-US" sz="1374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1954 года началось освоение целинных и залежных земель, прежде всего в Казахстане, Сибири и Поволжье. Параллельно менялись подходы к деревне: повышали закупочные цены, сокращали обязательные поставки и ослабляли налоговое давление.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Целина 1954 года: быстрый старт, большие ожидания
</a:t>
            </a:r>
            <a:endParaRPr lang="en-US" sz="122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результаты могли впечатлять, но сохранялась зависимость от погоды. Организационные трудности и истощение почв быстро напоминали, что расширение посевов само по себе не гарантирует устойчивого развития без инфраструктуры и долгосрочной работы с землей.
</a:t>
            </a:r>
            <a:endParaRPr lang="en-US" sz="854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эффект был быстрым, но неустойчивым
</a:t>
            </a:r>
            <a:endParaRPr lang="en-US" sz="1206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курс в сельском хозяйстве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Целина: рост и нестабильность результатов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освоения земель обычно опережала рост показателей, а урожайность заметно «прыгала» из‑за погодных факторов.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подчеркивают: целина временно помогала с зерном, но не сформировала устойчивый сельскохозяйственный механизм.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описание динамики по данным о кампаниях освоения земель и урожайности в СССР (точные цифры на слайде не приведены).
</a:t>
            </a:r>
            <a:endParaRPr lang="en-US" sz="625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9338" y="13878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реформа управления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 снижение чрезмерной централизации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стремились уменьшить число бюрократических уровней и сделать управление ближе к реальным задачам заводов. Идея была в том, чтобы решения принимались быстрее и обоснованнее.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Совнархозы как шаг к «территориализации»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создали совнархозы — советы народного хозяйства. Они должны были приближать руководство к предприятиям и регионам, уменьшая ведомственные барьеры между уровнями управления.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конфликты и разрывы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устраняла часть ведомственных границ, но порождала соперничество между территориями. Возникали сложности с производственными кооперациями, а планирование становилось менее стабильным.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экономика оставалась «рамкой сверху»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изменения организационной структуры, экономика сохраняла жесткие плановые основы. Ключевые решения по-прежнему принимались централизованно, поэтому эффект реформ был ограниченным.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 и «хрущёвки»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расширяло жилищное строительство, и в эти годы началось массовое возведение типовых домов — «хрущёвок». Это частично снижало коммунальную скученность, хотя качество и скорость строительства не всегда удовлетворяли спрос.
</a:t>
            </a:r>
            <a:endParaRPr lang="en-US" sz="1292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услуги и новые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отраслей повышались заработки, расширялись пенсии, увеличивалась доступность бытовых услуг и массовых товаров. Люди начинали ожидать более комфортной жизни, но дефицит, очереди и низкое качество многих покупок сохранялись.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 повседневная жизнь в 1950-е годы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критика культа личности стала необходимой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1950-х стало очевидно: массовые репрессии и произвол разрушили доверие к власти, армии, партии и судебной системе, сделав управление основанным на страхе нестабильным.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Новому руководству требовалось объяснить причины злоупотреблений и отделить себя от самых тяжёлых ошибок сталинского периода, чтобы сохранить курс реформ и не потерять поддержку внутри элиты.
</a:t>
            </a:r>
            <a:endParaRPr lang="en-US" sz="1178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культа личности помогала восстановить управляемость: ограничить самовластие карательных структур, снизить внутренний страх и укрепить представление о легитимности нового политического курса.
</a:t>
            </a:r>
            <a:endParaRPr lang="en-US" sz="1184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осуждались крайности режима и методы управления, а не сама однопартийная система власти: критика работала как корректировка модели, а не её замена.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XX съезда КПСС: от материалов к закрытому докладу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подготовки критического выступления 25 февраля 1956 года и последующего резонанса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Секретный доклад «О культе личности и его последствиях»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докладе Н. С. Хрущёв осудил массовые репрессии, фальсификацию следственных дел, произвол органов безопасности и грубые нарушения социалистической законности.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были обозначены ошибки Сталина в управлении страной, включая просчёты в период Великой Отечественной войны и в послевоенные годы.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ответственность партии в целом смягчалась: причины репрессий объяснялись личными качествами Сталина и искажением принципов ленинизма, что положило начало открытой десталинизации.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1786" y="1581150"/>
            <a:ext cx="2737754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тезисы секретного доклада и их последствия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главных положений доклада с тем, к чему они привели в общественных ожиданиях и политической практике.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разрушал часть сталинского мифа и запускал юридико-политическую переоценку, но не отменял монополию КПСС на власть.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содержания доклада Н. С. Хрущёва (в рамках темы презентации).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общества, партии и социалистического лагеря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вызвал шок и растерянность, но одновременно усилил надежду на дальнейшие перемены; многие воспринимали его как подтверждение личного опыта несправедливости.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партийной среде росли осторожность и тревога: элита опасалась, что пересмотр прошлого может дестабилизировать систему и поставить под вопрос привычные механизмы контроля.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Европы ослабление сталинского авторитета стало одним из факторов кризисов 1956 года, включая события в Польше и Венгрии.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десталинизации для политики и культуры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усилился интерес к правде о прошлом, теме личности, памяти и нравственной ответственности, но пределы критики оставались определёнными партийным руководством.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заключался в расширении пространства для разговора о прошлом при сохранении политических рамок: смягчение происходило управляемо.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последствий, описанных в контексте XX съезда и начала десталинизации.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сохранении единого центра власти реформы оставались управляемыми, но не становились демократизацией.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раздела о противоречиях реформ 1953–1956 годов в рамках темы презентации.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КПСС оставалась единственным центром власти: границы критики задавались руководством партии. Поэтому обновление шло через корректировку методов, а не через изменение политической 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в международном контексте: как один доклад менял настроение
</a:t>
            </a:r>
            <a:endParaRPr lang="en-US" sz="2772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международной политике усилились дискуссии о пределах советского влияния и о том, во что обходится опыт сталинских практик. После 1956 года СССР воспринимали одновременно как символ возможного обновления и как государство, переживающее идеологический кризис.
</a:t>
            </a:r>
            <a:endParaRPr lang="en-US" sz="76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надеждой и кризисом: спор о цене сталинского опыта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коммунистических партий и обществ доклад стал аргументом в пользу того, что социализм допускает внутренние реформы. Вопрос звучал по-новому: вместо «неизменности» появлялась идея исправлений. Однако не всем это приносило уверенность — кто-то ждал большего, чем получал.
</a:t>
            </a:r>
            <a:endParaRPr lang="en-US" sz="728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«Реформировать социализм можно?» — ожидания в других партиях
</a:t>
            </a:r>
            <a:endParaRPr lang="en-US" sz="7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первых реформ 1953–1956 годов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изменений: от смягчения репрессий к запуску процесса десталинизации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первых реформ и XX съезда КПСС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после 1953 года и XX съезд открыли эпоху частичной либерализации и пересмотра репрессивного наследия. Но авторитарная система и монополия КПСС сохранились, запустив долгий процесс переосмысления советского прошлого.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2026-05-11T12:58:43Z</dcterms:created>
  <dcterms:modified xsi:type="dcterms:W3CDTF">2026-05-11T12:58:43Z</dcterms:modified>
</cp:coreProperties>
</file>