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image" Target="../media/image-3-13.png"/><Relationship Id="rId14" Type="http://schemas.openxmlformats.org/officeDocument/2006/relationships/image" Target="../media/image-3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image" Target="../media/image-11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35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9950" y="842000"/>
            <a:ext cx="4475400" cy="292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чтение во 2 классе: читаем, понимаем, обсуждаем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истории, понимаем смысл и учимся говорить о героях.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539950" y="256250"/>
            <a:ext cx="40086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40468" y="0"/>
            <a:ext cx="370191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631075"/>
            <a:ext cx="4200900" cy="294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втором классе чтение становится не только упражнением, но и настоящим разговором с текстом. Дети ищут ответы в произведении, замечают слова-подсказки, пересказывают эпизоды и учатся внимательно слушать мнение одноклассников.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311075"/>
            <a:ext cx="4847100" cy="12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во 2 классе: больше смысла, меньше спешки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56421" y="1713353"/>
            <a:ext cx="274200" cy="2437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9633" y="1702770"/>
            <a:ext cx="264900" cy="264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8183" y="1702770"/>
            <a:ext cx="264900" cy="26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43358" y="3226770"/>
            <a:ext cx="264900" cy="26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49033" y="3226770"/>
            <a:ext cx="198675" cy="2649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литературное чтение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переносит в необычный мир, где возможны чудеса, испытания и волшебные помощники. По ней ребёнок учится замечать, как добро побеждает трудности.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3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показывает жизненный случай или важное событие. Он помогает увидеть поступки героев, понять причину их действий и обсудить, что было правильно, а что — нет.
</a:t>
            </a:r>
            <a:endParaRPr lang="en-US" sz="1148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ритмично и мелодично. Дети учатся слышать рифму, выделять важные слова и передавать настроение текста голосом, не торопясь.
</a:t>
            </a:r>
            <a:endParaRPr lang="en-US" sz="1200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Загадка тренирует догадку и внимание к признакам предмета. Чтобы найти ответ, нужно услышать каждую деталь и связать её с известным словом или образом.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Познавательный текст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Познавательный текст сообщает новые сведения о мире. Он учит находить факты, выделять главное и запоминать информацию, которая пригодится на уроках и в жизни.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знакомят с разными характерами и учат сопереживать. Читатель начинает лучше понимать других людей и замечать, какие слова и дела делают мир добрее.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тексты помогают заметить, что чувствует герой, и понять, почему он радуется, сердится или грустит. Ребёнок учится смотреть на поступок не спешно, а вдумчиво.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чтения развивается воображение: лес, дом, дорога или сказочный предмет легко возникают в мыслях. Так текст становится живой картиной, а не просто строками на странице.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детям читать художественные произведения
</a:t>
            </a:r>
            <a:endParaRPr lang="en-US" sz="2938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50525" y="1508178"/>
            <a:ext cx="2130000" cy="19843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950" y="1508178"/>
            <a:ext cx="2130000" cy="19843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50525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Открываешь страницу — и начинается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5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Мальчик берёт большую книгу, а из неё будто выходит тропинка в лес, где шуршат листья и светятся звёзды. На пути встречаются герои, и каждый словно зовёт заглянуть глубже. Обычный вечер вдруг становится путешествием без чемодана.
</a:t>
            </a:r>
            <a:endParaRPr lang="en-US" sz="945" dirty="0"/>
          </a:p>
        </p:txBody>
      </p:sp>
      <p:sp>
        <p:nvSpPr>
          <p:cNvPr id="7" name="Text 1"/>
          <p:cNvSpPr txBox="1"/>
          <p:nvPr/>
        </p:nvSpPr>
        <p:spPr>
          <a:xfrm>
            <a:off x="4960950" y="3624400"/>
            <a:ext cx="2130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живут истории и чудеса
</a:t>
            </a:r>
            <a:pPr algn="ctr" indent="0" marL="0">
              <a:lnSpc>
                <a:spcPct val="100000"/>
              </a:lnSpc>
              <a:buNone/>
            </a:pPr>
            <a:r>
              <a:rPr lang="en-US" sz="5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Девочка раскрывает книгу, и из её страниц вылетают сказочные птицы, блестит ключик и появляется добрый герой. Кажется, что книга бережно хранит тайны, а чтение тихо открывает их одну за другой, как настоящий волшебный ключ.
</a:t>
            </a:r>
            <a:endParaRPr lang="en-US" sz="983" dirty="0"/>
          </a:p>
        </p:txBody>
      </p:sp>
      <p:sp>
        <p:nvSpPr>
          <p:cNvPr id="8" name="Text 2"/>
          <p:cNvSpPr txBox="1"/>
          <p:nvPr/>
        </p:nvSpPr>
        <p:spPr>
          <a:xfrm>
            <a:off x="306750" y="317500"/>
            <a:ext cx="6903000" cy="92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как волшебный ключ
</a:t>
            </a:r>
            <a:endParaRPr lang="en-US" sz="3000" dirty="0"/>
          </a:p>
        </p:txBody>
      </p:sp>
      <p:sp>
        <p:nvSpPr>
          <p:cNvPr id="9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06750" y="621650"/>
            <a:ext cx="8556900" cy="6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устроено понимание текста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  <p:sp>
        <p:nvSpPr>
          <p:cNvPr id="10" name="Text 2"/>
          <p:cNvSpPr txBox="1"/>
          <p:nvPr/>
        </p:nvSpPr>
        <p:spPr>
          <a:xfrm>
            <a:off x="26261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Узнать героев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называет, кто действует в тексте, и вспоминает их имена. Это помогает не потеряться в событиях и понять, за кем нужно следить.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528546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Собрать события по порядку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Дальше важно вспомнить, что было сначала, потом и в конце. Порядок событий делает текст понятным и связанным.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94463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Найти место и настроение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читающий замечает, где происходит действие, и какие слова передают настроение. Так становится яснее, почему герои поступают именно так.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7060388" y="1807000"/>
            <a:ext cx="1821000" cy="227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Пересказать своими словами
</a:t>
            </a:r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ребёнок может коротко и понятно рассказать текст сам, значит, он действительно понял главное. Пересказ показывает, что смысл уже уловлен.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работать с небольшим текстом на уроке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не пропустить главное и уверенно обсудить произведение.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может быть смелым, добрым или упрямым, но важнее всего его поступки. По ним видно, умеет ли он помогать, слушать совет и не сдаваться в трудной ситуации.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304275"/>
            <a:ext cx="63981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произведения и их поступки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2598062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сравнивать, как разные персонажи ведут себя в одинаковых обстоятельствах. Тогда становится понятнее, кто ошибается по случайности, а кто действует честно и по-доброму.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838899" y="1270500"/>
            <a:ext cx="1977300" cy="317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герой сначала поступил неверно, а потом исправился, это тоже важная деталь. Такие истории учат замечать перемены в характере и уважать умение признавать ошибку.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1071" y="1481523"/>
            <a:ext cx="264900" cy="264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473071" y="1481523"/>
            <a:ext cx="264900" cy="264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185071" y="1481523"/>
            <a:ext cx="264900" cy="264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Сказка, рассказ, стихотворение: чем они отличаются
</a:t>
            </a:r>
            <a:endParaRPr lang="en-US" sz="2938" dirty="0"/>
          </a:p>
        </p:txBody>
      </p:sp>
      <p:sp>
        <p:nvSpPr>
          <p:cNvPr id="13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  <p:sp>
        <p:nvSpPr>
          <p:cNvPr id="14" name="Text 2"/>
          <p:cNvSpPr txBox="1"/>
          <p:nvPr/>
        </p:nvSpPr>
        <p:spPr>
          <a:xfrm>
            <a:off x="1355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часто начинается необычно и ведёт в мир чудес, испытаний и помощников. Её удобно читать живо, с яркой интонацией и интересом к приключению.
</a:t>
            </a:r>
            <a:endParaRPr lang="en-US" sz="1400" dirty="0"/>
          </a:p>
        </p:txBody>
      </p:sp>
      <p:sp>
        <p:nvSpPr>
          <p:cNvPr id="15" name="Text 3"/>
          <p:cNvSpPr txBox="1"/>
          <p:nvPr/>
        </p:nvSpPr>
        <p:spPr>
          <a:xfrm>
            <a:off x="4067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ближе к реальной жизни и обычно показывает один случай или событие. Его читают внимательно, чтобы заметить детали, причины поступков и важные слова автора.
</a:t>
            </a:r>
            <a:endParaRPr lang="en-US" sz="1400" dirty="0"/>
          </a:p>
        </p:txBody>
      </p:sp>
      <p:sp>
        <p:nvSpPr>
          <p:cNvPr id="16" name="Text 4"/>
          <p:cNvSpPr txBox="1"/>
          <p:nvPr/>
        </p:nvSpPr>
        <p:spPr>
          <a:xfrm>
            <a:off x="6779375" y="1793850"/>
            <a:ext cx="1794300" cy="27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узнаётся по ритму, рифме и звучанию строк. Его читают напевно, с паузами и выделением слов, которые особенно передают настроение.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5465" y="1326700"/>
            <a:ext cx="2939269" cy="2959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02100" y="1329350"/>
            <a:ext cx="47085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Выразительное чтение помогает тексту звучать понятно и красиво. Важны громкость, темп, паузы и интонация: вопрос звучит с подъёмом голоса, а радостная фраза — бодро и светло.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выразительное чтение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  <p:sp>
        <p:nvSpPr>
          <p:cNvPr id="9" name="Text 3"/>
          <p:cNvSpPr txBox="1"/>
          <p:nvPr/>
        </p:nvSpPr>
        <p:spPr>
          <a:xfrm>
            <a:off x="4508324" y="2956525"/>
            <a:ext cx="4302300" cy="143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читает без спешки, он лучше передаёт смысл и чувства героев. Тогда слушатели легко понимают, где текст удивляет, радует, волнует или заставляет задуматься.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1071" y="1702770"/>
            <a:ext cx="264900" cy="264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74983" y="1713353"/>
            <a:ext cx="274200" cy="2437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398183" y="1702770"/>
            <a:ext cx="264900" cy="264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043358" y="3226770"/>
            <a:ext cx="264900" cy="2649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5111271" y="3249540"/>
            <a:ext cx="274200" cy="21936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57200" y="304275"/>
            <a:ext cx="84393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чтение во 2 классе
</a:t>
            </a:r>
            <a:endParaRPr lang="en-US" sz="3000" dirty="0"/>
          </a:p>
        </p:txBody>
      </p:sp>
      <p:sp>
        <p:nvSpPr>
          <p:cNvPr id="17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  <p:sp>
        <p:nvSpPr>
          <p:cNvPr id="18" name="Text 2"/>
          <p:cNvSpPr txBox="1"/>
          <p:nvPr/>
        </p:nvSpPr>
        <p:spPr>
          <a:xfrm>
            <a:off x="14675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Внимание к тексту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учится не просто читать строки, а замечать, что в них важно. Он удерживает в памяти героев, события и слова, которые помогают понять смысл произведения.
</a:t>
            </a:r>
            <a:endParaRPr lang="en-US" sz="1200" dirty="0"/>
          </a:p>
        </p:txBody>
      </p:sp>
      <p:sp>
        <p:nvSpPr>
          <p:cNvPr id="19" name="Text 3"/>
          <p:cNvSpPr txBox="1"/>
          <p:nvPr/>
        </p:nvSpPr>
        <p:spPr>
          <a:xfrm>
            <a:off x="4286131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прочитанного
</a:t>
            </a:r>
            <a:pPr algn="l" indent="0" marL="0">
              <a:lnSpc>
                <a:spcPct val="100000"/>
              </a:lnSpc>
              <a:buNone/>
            </a:pPr>
            <a:r>
              <a:rPr lang="en-US" sz="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дети отвечают на вопросы по содержанию, ищут слова-подсказки и объясняют простые значения. Так смысл текста становится понятным, а чтение — осмысленным.
</a:t>
            </a:r>
            <a:endParaRPr lang="en-US" sz="1125" dirty="0"/>
          </a:p>
        </p:txBody>
      </p:sp>
      <p:sp>
        <p:nvSpPr>
          <p:cNvPr id="20" name="Text 4"/>
          <p:cNvSpPr txBox="1"/>
          <p:nvPr/>
        </p:nvSpPr>
        <p:spPr>
          <a:xfrm>
            <a:off x="7104675" y="1654150"/>
            <a:ext cx="1682100" cy="116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речи
</a:t>
            </a:r>
            <a:pPr algn="l" indent="0" marL="0">
              <a:lnSpc>
                <a:spcPct val="100000"/>
              </a:lnSpc>
              <a:buNone/>
            </a:pPr>
            <a:r>
              <a:rPr lang="en-US" sz="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школьник говорит полным предложением, пересказывает короткий фрагмент и подбирает точные слова. Это помогает выражать мысли ясно и спокойно, без лишних догадок.
</a:t>
            </a:r>
            <a:endParaRPr lang="en-US" sz="1107" dirty="0"/>
          </a:p>
        </p:txBody>
      </p:sp>
      <p:sp>
        <p:nvSpPr>
          <p:cNvPr id="21" name="Text 5"/>
          <p:cNvSpPr txBox="1"/>
          <p:nvPr/>
        </p:nvSpPr>
        <p:spPr>
          <a:xfrm>
            <a:off x="2749869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слушать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обсуждения дети слышат ответы одноклассников, сравнивают их со своими и учатся не перебивать. Такое чтение делает разговор на уроке уважительным и дружным.
</a:t>
            </a:r>
            <a:endParaRPr lang="en-US" sz="1200" dirty="0"/>
          </a:p>
        </p:txBody>
      </p:sp>
      <p:sp>
        <p:nvSpPr>
          <p:cNvPr id="22" name="Text 6"/>
          <p:cNvSpPr txBox="1"/>
          <p:nvPr/>
        </p:nvSpPr>
        <p:spPr>
          <a:xfrm>
            <a:off x="5822424" y="3178150"/>
            <a:ext cx="1682100" cy="13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предметами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Навыки чтения пригодятся на русском языке, окружающем мире и в общении. Ребёнок легче понимает задания, запоминает новые слова и увереннее отвечает на уроке.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читать стихотворение без спешки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услышать ритм, рифму и настроение стихотворения.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06750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детям особенно близки истории о школе, дружбе и семье. В таких текстах легко узнать знакомую ситуацию и понять, почему герой радуется или огорчается.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06750" y="274450"/>
            <a:ext cx="8491800" cy="87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темы детских текстов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  <p:sp>
        <p:nvSpPr>
          <p:cNvPr id="7" name="Text 3"/>
          <p:cNvSpPr txBox="1"/>
          <p:nvPr/>
        </p:nvSpPr>
        <p:spPr>
          <a:xfrm>
            <a:off x="3890714" y="1257825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интерес вызывают произведения о животных и природе. Они помогают наблюдать за миром внимательнее и замечать, как по-разному живут и ведут себя герои и звери.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306750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Многим нравятся зимние сюжеты, игры и маленькие приключения. В них есть движение, неожиданность и немного весёлой суеты, а читать такие истории совсем не скучно.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3890714" y="3015142"/>
            <a:ext cx="3309600" cy="152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тексте есть знакомые чувства и простые события, ребёнку легче заметить добрый поступок, смешной эпизод или важную мысль автора. Тогда чтение становится живым разговором.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7200" y="608550"/>
            <a:ext cx="25512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добрые и смешные истории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4512250" y="608550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Добрые истории показывают, что помощь, честность и забота делают отношения между героями крепче. Ребёнок видит хороший пример и понимает, почему такие поступки важны.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12250" y="1980154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Смешные тексты развивают чувство юмора и учат замечать неожиданную сторону обычных событий. Иногда один неуклюжий шаг героя превращает простую ситуацию в настоящий маленький спектакль.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4512250" y="3351758"/>
            <a:ext cx="4396800" cy="118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весёлое произведение может говорить о серьёзном. Оно напоминает, что нельзя обижать других, нужно уметь извиняться и лучше радоваться вместе, а не поодиночке.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97500" y="939551"/>
            <a:ext cx="3277200" cy="326439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внутри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читательском чемоданчике живут книга, закладка и карандаш. Иногда там есть карточка с вопросами и маленькая запись о прочитанном. Такой набор помогает не терять важные мысли.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621650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Читательский чемоданчик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4932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он нужен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Чемоданчик приучает к порядку и бережному отношению к книге. Ребёнок помнит любимый отрывок, делает аккуратные пометки и видит, что чтение может быть привычным делом.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64200" y="2726950"/>
            <a:ext cx="2246400" cy="17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ответ получается коротким и точным, значит, ребёнок понял содержание. А если хочется добавить догадку, её лучше отделить от того, что действительно написано в тексте.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57200" y="1830425"/>
            <a:ext cx="22464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внимательно вспомнить, о чём говорилось в тексте, и не спешить с ответом. Подсказками становятся имена героев, предметы, место действия и важные слова автора.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448800" y="2266325"/>
            <a:ext cx="2246400" cy="220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Полный ответ лучше строить из одного-двух предложений. Нужно сказать, кто что сделал, где это произошло и почему этот эпизод важен для сюжета.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357200" y="304275"/>
            <a:ext cx="84534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отвечать на вопросы по тексту
</a:t>
            </a:r>
            <a:endParaRPr lang="en-US" sz="3000" dirty="0"/>
          </a:p>
        </p:txBody>
      </p:sp>
      <p:sp>
        <p:nvSpPr>
          <p:cNvPr id="8" name="Text 4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296" y="608550"/>
            <a:ext cx="3077700" cy="39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Пересказ как маленький рассказ своими словами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6518049" y="1696645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событие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он рассказывает самый важный момент по порядку. Можно опираться на картинки, план или ключевые слова, чтобы ничего не перепутать.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19308" y="34608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вспоминает, кто был героем и с чего всё началось. Здесь важно назвать тему текста и не пропустить первую важную деталь.
</a:t>
            </a:r>
            <a:endParaRPr lang="en-US" sz="1400" dirty="0"/>
          </a:p>
        </p:txBody>
      </p:sp>
      <p:sp>
        <p:nvSpPr>
          <p:cNvPr id="9" name="Text 4"/>
          <p:cNvSpPr txBox="1"/>
          <p:nvPr/>
        </p:nvSpPr>
        <p:spPr>
          <a:xfrm>
            <a:off x="3819308" y="3075260"/>
            <a:ext cx="2244300" cy="129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Конец
</a:t>
            </a:r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ребёнок говорит, чем всё закончилось, и сохраняет имена героев. Короткий пересказ показывает, что текст понят, а последовательность не потерялась.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037" y="1408575"/>
            <a:ext cx="8451727" cy="3115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57200" y="304275"/>
            <a:ext cx="8453400" cy="97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текст оказался трудным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Шаги помогают вернуться к смыслу, когда предложение или слово сразу не понятны.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50570" y="0"/>
            <a:ext cx="279276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85852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записать после чтения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дневнике можно отметить дату, автора и название книги. Ещё туда легко добавить имя героя, понравившуюся фразу и одно слово о настроении текста.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06800" y="370425"/>
            <a:ext cx="5739000" cy="134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Мой маленький читательский дневник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306750" y="3130675"/>
            <a:ext cx="5739000" cy="109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полезно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запись помогает не забыть прочитанное и делает книгу ближе. Ребёнок видит, как меняются его впечатления, и постепенно учится говорить о чтении увереннее.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396800" y="4666150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9950" y="842000"/>
            <a:ext cx="5109000" cy="26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Чтение делает ребёнка внимательнее и смелее в мыслях
</a:t>
            </a:r>
            <a:pPr algn="l" indent="0" marL="0">
              <a:lnSpc>
                <a:spcPct val="100000"/>
              </a:lnSpc>
              <a:buNone/>
            </a:pPr>
            <a:r>
              <a:rPr lang="en-US" sz="17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Литературное чтение во 2 классе учит понимать текст, замечать поступки героев и говорить о прочитанном ясно. А ещё оно незаметно тренирует усидчивость — почти как маленькая зарядка для воли.
</a:t>
            </a:r>
            <a:endParaRPr lang="en-US" sz="37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2026-05-24T06:06:56Z</dcterms:created>
  <dcterms:modified xsi:type="dcterms:W3CDTF">2026-05-24T06:06:56Z</dcterms:modified>
</cp:coreProperties>
</file>