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формула превращается в рисунок на 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функции: как увидеть зависимость между числами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как ведёт себя величина: растёт, убывает или остаётся неизменной. В 7 классе это связано с координатной плоскостью, таблицами значений и простыми формулами.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помогают замечать изменение сразу
</a:t>
            </a:r>
            <a:endParaRPr lang="en-US" sz="2741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y соответствует каждому x.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главное условие функции: одна входная величина даёт только один результат.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500" y="2394561"/>
            <a:ext cx="3919800" cy="22584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12500" y="904750"/>
            <a:ext cx="39198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и запись точек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4575" y="1193500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оси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Горизонтальная ось обозначается x, вертикальная — y. Вместе они образуют координатную плоскость, на которой удобно показывать зависимость между величинами.
</a:t>
            </a:r>
            <a:endParaRPr lang="en-US" sz="1158" dirty="0"/>
          </a:p>
        </p:txBody>
      </p:sp>
      <p:sp>
        <p:nvSpPr>
          <p:cNvPr id="11" name="Text 3"/>
          <p:cNvSpPr txBox="1"/>
          <p:nvPr/>
        </p:nvSpPr>
        <p:spPr>
          <a:xfrm>
            <a:off x="514575" y="2058400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отсчёта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осей имеет координаты (0; 0). От неё начинают откладывать значения влево, вправо, вверх и вниз по выбранному масштабу.
</a:t>
            </a:r>
            <a:endParaRPr lang="en-US" sz="1158" dirty="0"/>
          </a:p>
        </p:txBody>
      </p:sp>
      <p:sp>
        <p:nvSpPr>
          <p:cNvPr id="12" name="Text 4"/>
          <p:cNvSpPr txBox="1"/>
          <p:nvPr/>
        </p:nvSpPr>
        <p:spPr>
          <a:xfrm>
            <a:off x="514575" y="2959788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задаётся парой чисел (x; y). Сначала находят значение по оси x, затем поднимаются или опускаются до нужного значения y.
</a:t>
            </a:r>
            <a:endParaRPr lang="en-US" sz="1254" dirty="0"/>
          </a:p>
        </p:txBody>
      </p:sp>
      <p:sp>
        <p:nvSpPr>
          <p:cNvPr id="13" name="Text 5"/>
          <p:cNvSpPr txBox="1"/>
          <p:nvPr/>
        </p:nvSpPr>
        <p:spPr>
          <a:xfrm>
            <a:off x="514575" y="3840163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построения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график получился верным, нужно заранее выбрать одинаковый масштаб, подписать оси и аккуратно отмечать каждую точку на своём месте.
</a:t>
            </a:r>
            <a:endParaRPr lang="en-US" sz="115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графика по формуле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функцией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898728"/>
            <a:ext cx="3962400" cy="1893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таблице видно, как меняется значение функции при разных x. Такие вычисления помогают заранее понять общий вид графика.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x на 1 значение y тоже увеличивается на 1; зависимость линейная и равномерная.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значений x в формулу y = x + 1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для функции y = x + 1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функции начинаются с одного значения при x = 0, но дальше ведут себя по-разному. Это хорошо видно уже на нескольких соседних точках.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зависимость возрастает, вторая убывает; знак коэффициента перед x определяет направление изменения.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 функций y = x + 2 и y = -x + 2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спад на графике функции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625" y="3341593"/>
            <a:ext cx="218362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581" y="1642900"/>
            <a:ext cx="194100" cy="194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401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и её график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02175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линейной функции всегда изображается прямой. Достаточно нескольких точек, чтобы построить её аккуратно и увидеть общий характер зависимости.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702175" y="3341600"/>
            <a:ext cx="81186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или убывание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k положительно, прямая идёт вверх слева направо. Если k отрицательно, она идёт вниз, а при k = 0 получается горизонтальная линия.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60000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и сдвиг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k задаёт наклон прямой, а число b показывает, где она пересекает ось y. Изменение этих чисел заметно меняет положение графика.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график y = x²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из нескольких точек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y = x² строят по точкам, которые легко вычислить: при x = -2 получаем 4, при x = -1 — 1, при x = 0 — 0. Затем отмечают ещё точки с положительными x и плавно соединяют их.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относительно оси y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Левая и правая части параболы выглядят одинаково. Это связано с тем, что одинаковые по модулю значения x дают одинаковые значения y, поэтому график удобно проверять по парным точкам.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Ветви, направленные вверх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графика есть самая низкая точка — начало координат. От неё к обеим сторонам линия поднимается вверх, образуя характерную форму параболы, которую легко узнать среди других графиков.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рисунке удобно заметить, что обе зависимости совпадают в двух начальных точках, а затем начинают расходиться всё сильнее.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Квадратичная зависимость растёт быстрее линейной при больших x, поэтому её график становится всё круче.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 функций y = x и y = x² при x = 0, 1, 2, 3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графиков y = x и y = x²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график функции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51950" y="15854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значение по x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известно значение аргумента, по графику можно сразу определить соответствующее значение функции. Для этого находят нужную точку на оси x, поднимаются или опускаются до линии графика и считывают координату y.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950" y="32084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аргумент по y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задано значение функции, а нужно узнать, при каком x оно получается. Тогда проводят мысленно горизонтальную линию до графика и читают координату точки пересечения на оси x.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68650" y="8029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нули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функции — это точки, где график пересекает или касается оси x. В этих местах значение y равно нулю, поэтому они помогают понять, когда зависимость меняет направление или проходит через ось.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68650" y="24259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Видеть изменение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форме линии легко заметить, где функция возрастает, убывает или остаётся постоянной. График показывает это быстрее таблицы: достаточно увидеть направление движения линии слева направо.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796006"/>
            <a:ext cx="4094100" cy="19567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график позволяет увидеть сразу несколько важных свойств зависимости между x и y.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одному графику можно одновременно определить несколько свойств функции и быстрее понять её поведение, чем по длинной таблице значений.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узнать по графику функции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формула превращается в график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и проверки функции в школьных заданиях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208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7110" y="3216900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35" y="129817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320015"/>
            <a:ext cx="218400" cy="174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построении графика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оси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перепутать оси x и y, точки окажутся не там, где нужно, и весь график станет неверным. Поэтому сначала всегда проверяют, какая ось горизонтальная, а какая вертикальная.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в вычислениях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правильный чертёж не поможет, если в таблице неверно найдены значения y. Перед нанесением точек полезно ещё раз проверить подстановку числа в формулу.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неверный 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крупный или слишком мелкий шаг на осях искажает рисунок и мешает увидеть закономерность. Масштаб нужно выбирать одинаково и аккуратно подписывать деления.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 соединяют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любую пару точек можно соединять прямой линией. Вид соединения зависит от самой функции, поэтому важно помнить, как должен выглядеть её график.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важно не только узнать форму, но и понять, какие признаки помогают её распознать: наклон, симметрия, вершина или плавное изменение.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графиков легко отличить по форме и главным опорным признакам, поэтому сравнение помогает быстрее определить вид функции.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графики встречаются в 7 классе чаще всего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4775" y="2568515"/>
            <a:ext cx="3032100" cy="22592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17300" y="490900"/>
            <a:ext cx="278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в повседневной жизни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2332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22375" y="1193500"/>
            <a:ext cx="22350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температура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температуры по дням показывает, когда стало теплее или холоднее, и помогает быстро сравнить изменения за неделю без длинного перечня чисел.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22375" y="2325800"/>
            <a:ext cx="22350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скорость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графику скорости можно увидеть, ускорялся ли объект, двигался ли равномерно или останавливался. Такие задачи часто встречаются на уроках физики и математики.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22375" y="3458086"/>
            <a:ext cx="22350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используют для наблюдения за ростом растения, изменением массы или количеством выполненной работы. Они помогают заметить тенденцию и сделать вывод по нескольким измерениям.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61287" y="1193500"/>
            <a:ext cx="22350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результаты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спортивных заданиях графики показывают количество очков, время забега или прогресс тренировок. По ним удобно сравнивать результаты за разные дни и этапы.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61287" y="2325800"/>
            <a:ext cx="22350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Расход и цены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помогают отслеживать траты времени, изменение цен и расход ресурсов. В реальной жизни такие данные часто важны для планирования и выбора.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056059"/>
            <a:ext cx="3962400" cy="15791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понять, принадлежит ли точка графику, подставляют её x в формулу и сравнивают полученное значение с y.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принадлежит графику только тогда, когда её координаты точно удовлетворяют формуле; достаточно одной неверной координаты, чтобы точка не подошла.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Вычисление по формуле y = x + 2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точек для функции y = x + 2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6573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Считать координаты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внимательно определить, где расположена точка на плоскости, и не перепутать значения x и y. Без этого дальнейшие вычисления будут неверными.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154175" y="2322175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Сравнить с формулой
</a:t>
            </a:r>
            <a:pPr algn="l" indent="0" marL="0">
              <a:lnSpc>
                <a:spcPct val="130039"/>
              </a:lnSpc>
              <a:buNone/>
            </a:pPr>
            <a:r>
              <a:rPr lang="en-US" sz="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подставляют найденное значение в выражение и проверяют, совпадает ли результат с данными на графике или в таблице. Это помогает избежать случайных ошибок.
</a:t>
            </a:r>
            <a:endParaRPr lang="en-US" sz="1168" dirty="0"/>
          </a:p>
        </p:txBody>
      </p:sp>
      <p:sp>
        <p:nvSpPr>
          <p:cNvPr id="7" name="Text 2"/>
          <p:cNvSpPr txBox="1"/>
          <p:nvPr/>
        </p:nvSpPr>
        <p:spPr>
          <a:xfrm>
            <a:off x="6002150" y="29910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Сделать вывод
</a:t>
            </a:r>
            <a:pPr algn="l" indent="0" marL="0">
              <a:lnSpc>
                <a:spcPct val="130039"/>
              </a:lnSpc>
              <a:buNone/>
            </a:pPr>
            <a:r>
              <a:rPr lang="en-US" sz="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нескольких точек и направления линии можно понять общий вид зависимости. График подсказывает ответ и помогает быстрее решать задачи о величинах.
</a:t>
            </a:r>
            <a:endParaRPr lang="en-US" sz="1178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решать задачи по графикам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видно, что изменение коэффициента меняет наклон прямой: чем больше |k|, тем круче линия. При k = 0 получается горизонтальная прямая.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задают форму графика: один отвечает за наклон, другой — за сдвиг, поэтому даже небольшое изменение формулы заметно меняет изображение.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зависит форма графика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помогает увидеть зависимость между величинами, проверить вычисления и заметить свойства, которые трудно увидеть в таблице. Это важный шаг к уверенной работе с алгеброй и задачами из жизни.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функции: число, формула и рисунок в одной теме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2026-05-29T20:51:08Z</dcterms:created>
  <dcterms:modified xsi:type="dcterms:W3CDTF">2026-05-29T20:51:08Z</dcterms:modified>
</cp:coreProperties>
</file>