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360000"/>
            <a:ext cx="42129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95500" y="2508425"/>
            <a:ext cx="6687000" cy="22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Simple: базовое время английского языка для 9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Факты, привычки, расписания: Present Simple помогает говорить просто и точно.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Present Simple в школе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описывает общие истины, регулярные действия и события по расписанию. Оно встречается в учебных текстах, помогает рассказывать о режиме дня, школе и интересах, а также понимать простые задания и тесты без лишних ошибок.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случаи употребления Present Simple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360250" y="3474000"/>
            <a:ext cx="15516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используют, когда говорят о том, что верно всегда или почти всегда. Например: Water boils at 100°C, The Earth moves around the Sun. Такое употребление показывает общие знания.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60250" y="2891124"/>
            <a:ext cx="15516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факты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795599" y="3474000"/>
            <a:ext cx="15516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часто описывает то, что не меняется быстро: She likes history, He knows the answer, They need help. Здесь речь идёт о состоянии, вкусе, знании или другой устойчивой характеристике.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795599" y="2891124"/>
            <a:ext cx="15516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Состояния и предпочтения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077924" y="3474000"/>
            <a:ext cx="15516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подходит для привычек и повторяющихся действий. В предложениях вроде I play football on Saturdays или She reads every evening важно не одноразовое событие, а регулярность, которая повторяется.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077924" y="2891124"/>
            <a:ext cx="15516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действия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513273" y="3474000"/>
            <a:ext cx="15516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также употребляется для расписаний, инструкций и кратких сообщений о последовательности событий. Например: The train leaves at noon. Такая форма удобна, когда важен заранее установленный график.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513266" y="2891124"/>
            <a:ext cx="15516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Расписания и порядок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7230947" y="3474000"/>
            <a:ext cx="15516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помогает быстро и ясно описывать людей, места, животных и привычки. Он часто встречается в небольших текстах, где нужно сообщить основную информацию без сложных конструкций.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7227949" y="2891124"/>
            <a:ext cx="15516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описания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Утвердительная форма: базовая модель предложения
</a:t>
            </a:r>
            <a:endParaRPr lang="en-US" sz="3500" dirty="0"/>
          </a:p>
        </p:txBody>
      </p:sp>
      <p:sp>
        <p:nvSpPr>
          <p:cNvPr id="10" name="Text 2"/>
          <p:cNvSpPr txBox="1"/>
          <p:nvPr/>
        </p:nvSpPr>
        <p:spPr>
          <a:xfrm>
            <a:off x="1076400" y="2131700"/>
            <a:ext cx="4751100" cy="5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предложениях с I, you, we, they используется начальная форма глагола без изменений: play, read, go. Это основа, от которой строится утвердительное предложение в Present Simple.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076400" y="1800500"/>
            <a:ext cx="47511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форма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033750" y="4256150"/>
            <a:ext cx="4751100" cy="5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глагол заканчивается на согласную + y, буква y меняется на -ies: study — studies, try — tries. Это правило особенно важно, когда нужно написать форму для одного человека или предмета.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033750" y="3924950"/>
            <a:ext cx="47511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y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2555075" y="3193925"/>
            <a:ext cx="4751100" cy="5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местоимениями he, she, it к глаголу обычно добавляется -s или -es: he plays, she watches, it goes. Эта форма показывает, что подлежащее стоит в третьем лице единственного числа.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55075" y="2862725"/>
            <a:ext cx="47511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лицо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964764"/>
            <a:ext cx="4839600" cy="19287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как меняется глагол в утвердительной форме для he, she, it.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глаголов получают -s, а после шипящих звуков и у некоторых глаголов на -o добавляется -es; после согласной + y пишется -ies.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глаголов в 3-м лице единственного числа
</a:t>
            </a:r>
            <a:endParaRPr lang="en-US" sz="3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для he, she, it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643500" y="4213541"/>
            <a:ext cx="3514800" cy="4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подлежащее стоит в третьем лице единственного числа, окончание в утвердительном предложении обязательно сохраняется. В остальных лицах глагол остаётся в базовой форме без добавок.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643500" y="3931991"/>
            <a:ext cx="3331500" cy="2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ошибиться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43500" y="1934791"/>
            <a:ext cx="3514800" cy="4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подлежащее — he, she или it, глагол в Present Simple обычно получает окончание -s или -es. Это помогает сразу увидеть, что речь идёт о третьем лице единственного числа.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43500" y="1653241"/>
            <a:ext cx="3331500" cy="2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у глагола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643500" y="3074166"/>
            <a:ext cx="3514800" cy="4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используется, когда говорим об одном человеке, животном или предмете: he works, she eats, it rains. Оно особенно важно для точного построения простых предложений.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643500" y="2792616"/>
            <a:ext cx="3331500" cy="2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это подходит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порядок слов и роль do/does в разных типах предложений.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предложение в Present Simple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предложения в Present Simple
</a:t>
            </a:r>
            <a:endParaRPr lang="en-US" sz="3500" dirty="0"/>
          </a:p>
        </p:txBody>
      </p:sp>
      <p:sp>
        <p:nvSpPr>
          <p:cNvPr id="10" name="Text 2"/>
          <p:cNvSpPr txBox="1"/>
          <p:nvPr/>
        </p:nvSpPr>
        <p:spPr>
          <a:xfrm>
            <a:off x="1076400" y="2131700"/>
            <a:ext cx="4751100" cy="5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строится с помощью do not / don’t и does not / doesn’t: I don’t like tea, He doesn’t play chess. Эти формы помогают быстро показать отрицание без изменения смыслового глагола.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076400" y="1800500"/>
            <a:ext cx="47511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not и does not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033750" y="4256150"/>
            <a:ext cx="4751100" cy="5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разговорной и письменной речи часто используют сокращения don’t и doesn’t. Они делают фразу короче и естественнее, но правило построения остаётся тем же: do/does + base form.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033750" y="3924950"/>
            <a:ext cx="47511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формы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2555075" y="3193925"/>
            <a:ext cx="4751100" cy="5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does not основной глагол остаётся в базовой форме: He doesn’t play, а не He doesn’t plays. Вспомогательный глагол уже указывает на лицо и время, поэтому дополнительное окончание не нужно.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55075" y="2862725"/>
            <a:ext cx="47511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окончания -s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предложения в Present Simple
</a:t>
            </a:r>
            <a:endParaRPr lang="en-US" sz="35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0350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вопрос начинается с Do или Does: Do you study English? Does she live near the school? Такая перестановка слов сразу показывает, что нужно ответить да или нет.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вопрос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903325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вопросах и отрицаниях смысловой глагол не получает -s. Если стоит does, глагол остаётся в базовой форме, и это главное правило, которое нужно запомнить.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903300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формы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722333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нужен дополнительный смысл, сначала ставят вопросительное слово: Where does he work? What do they do after school? После него порядок do/does и смыслового глагола сохраняется.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722308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с уточнением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2541342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общий вопрос отвечают коротко: Yes, I do / No, I don’t; Yes, he does / No, he doesn’t. В ответе важно согласовать do или does с подлежащим.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41317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ответ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маркеры часто помогают узнать Present Simple в тексте и подобрать правильную форму глагола.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частота, тем естественнее употребление Present Simple; слова вроде always и every day особенно явно указывают на регулярность.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Сигнальные слова Present Simple и частота действий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грамматика английского языка; частотная шкала для школьного уровня
</a:t>
            </a:r>
            <a:endParaRPr lang="en-US" sz="113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200" y="2087925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63713" y="2087925"/>
            <a:ext cx="40425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34363" y="2087921"/>
            <a:ext cx="462000" cy="462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в расписаниях и фиксированных событиях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632325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используют, когда событие происходит по заранее известному графику: урок начинается, перемена заканчивается, автобус отправляется. Здесь важен не привычный режим, а фиксированное время.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2325" y="264430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расписание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31850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подходит для расписаний поездов, самолётов и городского транспорта. Например: The train leaves at noon. Форма показывает не действие сейчас, а установленный график.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531850" y="264425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поездки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6431375" y="3110467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Афиша, сеанс в кино и начало спектакля тоже часто описываются Present Simple: The film begins at 6 p.m. Такое употребление помогает точно назвать время события.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31375" y="2614450"/>
            <a:ext cx="2138400" cy="4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Премьеры и сеансы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повседневной жизни школьника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утро я встаю в семь часов, быстро собираюсь и иду в школу. После завтрака мой день начинается по привычному распорядку, поэтому Present Simple хорошо передаёт обычные действия и повторяющиеся события.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рано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вторникам у нас английский, а после уроков я часто иду на кружок или домой. Мой брат играет в компьютерные игры после школы, а мама работает в больнице. Все эти предложения описывают регулярную жизнь.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школьный день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я делаю домашнее задание, ужинаю с семьёй и иногда читаю. Наш кот спит на диване, пока все заняты своими делами. Такой короткий рассказ легко строится на Present Simple.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дома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2205414"/>
            <a:ext cx="4535700" cy="14474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7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форм: утвердительная, отрицательная, вопросительная
</a:t>
            </a:r>
            <a:endParaRPr lang="en-US" sz="3785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основа глагола меняется по-разному в трёх типах предложений. Таблица показывает, когда нужен do/does и когда сохраняется форма без окончания.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отрицаниях и вопросах используется do/does, поэтому смысловой глагол остаётся в базовой форме без -s.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60325" y="4534300"/>
            <a:ext cx="3585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по материалам школьной грамматики английского языка
</a:t>
            </a:r>
            <a:endParaRPr lang="en-US" sz="109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1699975"/>
            <a:ext cx="3414300" cy="22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запомнить три проверочных шага, можно быстро избежать лишнего окончания, неправильного выбора вспомогательного глагола и двойной ошибки в одном предложении.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4662650" y="3172975"/>
            <a:ext cx="3173400" cy="94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ошибки чаще всего связаны с окончанием -s и формами do/does.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быстро определить нужную форму Present Simple для утвердительных, отрицательных и вопросительных предложений.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правильной формы глагола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частоты обычно ставятся перед смысловым глаголом или после to be и помогают быстро понять, как регулярно происходит действие в Present Simple.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значение, тем регулярнее действие; крайние точки шкалы — always и never — показывают противоположные случаи.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действий и значения наречий времени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языка; частотная шкала для учебных примеров
</a:t>
            </a:r>
            <a:endParaRPr lang="en-US" sz="113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в коротких текстах и рассказах о себе
</a:t>
            </a:r>
            <a:endParaRPr lang="en-US" sz="3500" dirty="0"/>
          </a:p>
        </p:txBody>
      </p:sp>
      <p:sp>
        <p:nvSpPr>
          <p:cNvPr id="8" name="Text 2"/>
          <p:cNvSpPr txBox="1"/>
          <p:nvPr/>
        </p:nvSpPr>
        <p:spPr>
          <a:xfrm>
            <a:off x="564000" y="2849450"/>
            <a:ext cx="22281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небольших текстах о себе Present Simple помогает спокойно и ясно рассказать о городе, школе и привычках. Короткие фразы звучат естественно: I live, I study, I like.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64000" y="2179300"/>
            <a:ext cx="22062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себе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3457950" y="2849450"/>
            <a:ext cx="22281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пишет о семье или друзьях, он описывает регулярные действия и характерные черты. Подходят простые предложения: My sister plays music, My friend reads a lot, My parents work hard.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457950" y="2179300"/>
            <a:ext cx="22062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семье и друзьях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6336575" y="2849450"/>
            <a:ext cx="22281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удобно использовать в рассказах о питомцах и повседневных делах. Такие предложения легко представить и запомнить: Our cat sleeps on the sofa, I clean my room on Saturdays.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336575" y="2179300"/>
            <a:ext cx="22062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животных и домашних делах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Present Simple встречается в реальной жизни
</a:t>
            </a:r>
            <a:endParaRPr lang="en-US" sz="3500" dirty="0"/>
          </a:p>
        </p:txBody>
      </p:sp>
      <p:sp>
        <p:nvSpPr>
          <p:cNvPr id="9" name="Text 2"/>
          <p:cNvSpPr txBox="1"/>
          <p:nvPr/>
        </p:nvSpPr>
        <p:spPr>
          <a:xfrm>
            <a:off x="783050" y="3939004"/>
            <a:ext cx="2178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табличках и знаках часто встречаются короткие команды и надписи: Turn left, Keep quiet, No smoking. Такие фразы звучат просто и сразу сообщают правило поведения.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783050" y="3630825"/>
            <a:ext cx="21789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 указатели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091313" y="3939004"/>
            <a:ext cx="2178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инструкциях и научных фактах это время показывает постоянное свойство или общий результат: Water freezes at 0°C. Так грамматика связывается с реальными знаниями и повседневными ситуациями.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6091313" y="3630825"/>
            <a:ext cx="21789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Инструкции и факты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437181" y="3939660"/>
            <a:ext cx="2178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расписаниях, объявлениях и на вывесках Present Simple помогает назвать время работы и начало события: The shop opens at 9, The bus arrives at 7. Это удобно и понятно для всех.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437181" y="3630825"/>
            <a:ext cx="21789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Магазины и объявления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772603"/>
            <a:ext cx="4839600" cy="2313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вспомнить основные случаи употребления и формы Present Simple. Это удобная опора перед упражнением, тестом или устным ответом.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таблица объединяет смысл, форму и сигнальные слова, поэтому Present Simple легче запомнить и применять без ошибок.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Мини-памятка по Present Simple
</a:t>
            </a:r>
            <a:endParaRPr lang="en-US" sz="3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нужен, чтобы говорить о фактах, привычках, расписаниях и регулярных действиях. Если помнить правило -s/-es, формы do/does и сигнальные слова, предложения будут строиться быстро и правильно.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 — основа для уверенной речи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2026-05-31T10:19:17Z</dcterms:created>
  <dcterms:modified xsi:type="dcterms:W3CDTF">2026-05-31T10:19:17Z</dcterms:modified>
</cp:coreProperties>
</file>