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Платонов: писатель, инженер, мыслитель XX 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соединивший технику, философию и трагический опыт эпохи.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исторический перелом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Платонова выросло на фоне революции, войны, индустриализации и коллективизации. Эти перемены определили его интерес к цене исторических проектов, судьбе простого человека и нравственной ответственности за будущее.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годы, семья и образование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Климентов родился в 1899 году в Воронеже в семье железнодорожного рабочего. С детства он видел тяжёлый труд и рано узнал жизнь людей, занятых физической работой.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церковно-приходской школе, затем в реальном училище и технических классах. Учёбу приходилось совмещать с заработком, поэтому практический опыт стал частью его мировоззрения.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подготовка сформировала точность его наблюдений и интерес к устройству мира. В прозе Платонова это проявилось в особой терминологии, внимании к деталям и к внутренней логике труда.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техники к литературе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и хозяйственная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Платонов работал по инженерной специальности и участвовал в восстановлении хозяйства. Он занимался мелиорацией, размышляя о земле, воде и преобразовании природы человеком.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он писал статьи и очерки о труде, электрификации и коллективных усилиях. Эти тексты уже показывали веру в созидание, но не скрывали сложности и противоречий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творческой биографии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показывает, как менялись жанры, темы и литературная судьба Платонова в разные десятилетия.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возрастали трагизм, критика и последующее признание его прозы.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Андрея Платонова и истории публикаций его произведений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Платонова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 Платонова — не фон, а способ проверить человека на честность, терпение и способность не потерять человеческое достоинство в тяжёлых обстоятельствах.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мечтают о справедливом устройстве жизни, но сталкиваются с бедностью, одиночеством и жестокостью, которые разрушают высокие планы изнутри.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волнует цена любой идеи: он показывает, что абстрактная цель теряет смысл, если ради неё приносится в жертву живой человек.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у Платонова становится нравственной опорой. Именно оно помогает его героям сохранить человечность там, где история требует безличного подчинения.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Платонова и их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произведениях Платонова раскрываются утопия, труд, война и нравственный выбор.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центральны судьба обычного человека и критическое отношение к историческому насилию.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Платонова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художественный мир Платонова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утопической мечты к нравственному испытанию.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 Платонова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синтаксис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Платонова часто звучат непривычно: порядок слов смещён, а логика высказывания намеренно усложнена. Это создаёт ощущение живой, но тревожной речи.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речевых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книжная, разговорная и техническая лексика соединяются в одном тексте. Такое сочетание делает речь одновременно точной и внутренне напряжённой.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смысловые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неожиданные сочетания не украшают текст, а подчёркивают трудность понимания мира. Читатель чувствует, как мысль будто спотыкается о реальность.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необычность у Платонова служит не эффекту, а смыслу. Она помогает показать хрупкость человеческой жизни и серьёзность морального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«Котлован» как центральное произведение писателя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«Котлован», написанная в 1930 году, стала одним из самых сильных художественных высказываний Платонова о цене утопии. В ней стройка будущего превращается в пространство утраты и бессмыслицы.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котлована, ямы, стройки, Насти и измученных рабочих соединяют надежду и трагедию. Через них писатель показывает, что человек не должен исчезать ради абстрактного счастья.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ядро повести «Котлован»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коллективная стройка превращается в испытание совести и человеческой меры.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возникает там, где абстрактная цель подавляет живую жизнь и смысл труда.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А. П. Платонова «Котлован»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 и критика революционной утопии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изображает город, где коммунистическая мечта превращается не в порядок, а в распад привычных связей, исчезновение устойчивых норм и растерянность людей перед историей.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действуют как странники в поисках окончательного счастья, но их ожидание чуда подменяет реальную ответственность, труд и понимание человеческой меры.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постоянно ощущаются пустота, историческая слепота и трагическая наивность: вера в идеальное будущее не выдерживает столкновения с бедностью, страхом и насилием.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показывает, что утопия, оторванная от конкретной жизни, разрушает саму основу общности и приводит не к освобождению, а к гибели живого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произведений Платонова при жизни автора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публикации и восприятия произведений Платонова при жизни и вскоре после смерти.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Платонов был известен узкому кругу, а широкий читатель получил его тексты значительно позже из-за цензуры и идеологических ограничений.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произведений А. П. Платонова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человек на границе жизни и смерти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рассказах Платонов отказывается от громкой героики: война показана через утрату, разлуку, голод и хрупкость обычной человеческой жизни.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 уделяет памяти о доме, детской беззащитности и тихому достоинству людей, которые сохраняют внутреннюю стойкость даже в разрушенном мире.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делают главным не подвиг как лозунг, а нравственный выбор человека, способного не ожесточиться и не потерять сострадание в предельных обстоятельствах.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военных рассказов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Платонова звучат сдержанно: за внешней краткостью в них скрыта глубокая боль утраты и уважение к незаметному подвигу.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мотивы утраты и памяти, потому что именно они выражают главную тему — сохранение человечности в войне.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военной прозы А. П. Платонова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советская цензура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его упрекали в пессимизме и в искажении советской действительности; многие произведения печатались с сокращениями, задержками или вовсе не допускались к читателю.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писателя наглядно показывает, что идеологический контроль мог надолго отсрочить признание подлинно значимого автора, даже если его художественная сила была очевидна.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не совпадал с каноном соцреализма: его проза показывала не торжество строительства, а нравственные противоречия эпохи и цену исторических экспериментов.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признанию Андрея Платонова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судьба писателя и постепенное возвращение его текстов читателю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русская литература XX 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расширил возможности философской прозы, в которой мысль о человеке, истории и ответственности становится не фоном, а главным содержанием художественного мира.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повлияли на развитие антиутопии: они показали, как идея всеобщего счастья может обернуться обезличиванием, страхом и разрушением живой связи между людьми.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сохранил связь с традицией русской классики, но придал ей новый язык: более сдержанный, тревожный и внутренне напряжённый, чем привычная реалистическая проза.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многих он заметил опасность, которую несут массовая идеология и бездушная техника, если человек перестаёт быть целью и превращается в средство.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Платонов остаётся важным для современного читателя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помогает задуматься о цене прогресса: его книги напоминают, что любые исторические преобразования теряют смысл, если в них исчезает конкретный человек.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особенно полезна для школьного чтения, потому что учит видеть за общими лозунгами судьбу семьи, ребёнка, рабочего и обычного человека.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сочувствия, нравственной честности и личной ответственности остаются актуальными и сегодня, когда снова приходится выбирать между удобной формулой и живой правдой.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Платонов: писатель, который заставляет думать о человеке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соединяет инженерную точность, философскую глубину и трагический взгляд на XX век. Его проза учит видеть цену идей и беречь человеческое достоинство.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2026-05-23T22:30:17Z</dcterms:created>
  <dcterms:modified xsi:type="dcterms:W3CDTF">2026-05-23T22:30:17Z</dcterms:modified>
</cp:coreProperties>
</file>