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в русском языке
</a:t>
            </a:r>
            <a:endParaRPr lang="en-US" sz="3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предложение помогает говорить точно, ясно и выразительно.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знать виды предложений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точнее понимать смысл высказывания, правильно ставить знаки препинания и слышать интонацию. Она повторяет изученное раньше и подготавливает к более глубокому синтаксическому разбору.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предложение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Законченное высказывание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передаёт законченную мысль: сообщение, вопрос, просьбу или оценку. Поэтому оно понятно собеседнику само по себе и не требует добавления других слов для смысла.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предложения есть главный смысловой каркас: подлежащее и сказуемое или только сказуемое. Именно по грамматической основе определяют, что перед нами именно предложение.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предложение обычно отделяется паузой. Она помогает слушателю уловить границы высказывания и понять, где мысль начинается и где заканчивается.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конец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речи первое слово предложения пишется с заглавной буквы. В конце ставится точка, вопросительный или восклицательный знак — в зависимости от смысла.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Смысл, интонация и пунктуация работают вместе. По ним легко заметить, как одно высказывание отличается от другого, даже если слова в нём похожи.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признаки, по которым различают предложения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опирается на несколько независимых признаков.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предложение может одновременно относиться к разным группам: например, быть повествовательным и восклицательным, а также распространённым.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сообщают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передают факт, событие, наблюдение или мысль. Они помогают сообщить информацию спокойно и последовательно, поэтому особенно часто встречаются в рассказах, учебных текстах и новостях.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 конце такого предложения ставится точка. Она показывает, что мысль завершена и не требует ответа от собеседника, а лишь сообщает что-то важное.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Урок начался. На улице идёт дождь. В этих высказываниях нет вопроса или прямого побуждения, зато есть ясное сообщение о происходящем.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особенно нужны там, где передают основную информацию: в учебнике, в рассказе, в сообщении учителя, в заметке или в новости.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часты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повествовательные предложения чаще всего строят текст, потому что через них легче объяснять, описывать и рассказывать о событиях без лишней эмоциональности.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нужны, когда говорящий хочет получить ответ. Они помогают уточнить информацию, проверить понимание или начать разговор, в котором требуется реакция собеседника.
</a:t>
            </a:r>
            <a:endParaRPr lang="en-US" sz="1240" dirty="0"/>
          </a:p>
        </p:txBody>
      </p:sp>
      <p:sp>
        <p:nvSpPr>
          <p:cNvPr id="10" name="Text 3"/>
          <p:cNvSpPr txBox="1"/>
          <p:nvPr/>
        </p:nvSpPr>
        <p:spPr>
          <a:xfrm>
            <a:off x="2004171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обычно ставится вопросительный знак. Он показывает, что высказывание не завершает мысль окончательно, а обращено к другому человеку с ожиданием ответа.
</a:t>
            </a:r>
            <a:endParaRPr lang="en-US" sz="1242" dirty="0"/>
          </a:p>
        </p:txBody>
      </p:sp>
      <p:sp>
        <p:nvSpPr>
          <p:cNvPr id="11" name="Text 4"/>
          <p:cNvSpPr txBox="1"/>
          <p:nvPr/>
        </p:nvSpPr>
        <p:spPr>
          <a:xfrm>
            <a:off x="3746749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может начинаться со слов кто, что, где, когда, почему, как, какой, сколько. Эти слова помогают сразу понять, о чём именно спрашивают.
</a:t>
            </a:r>
            <a:endParaRPr lang="en-US" sz="1242" dirty="0"/>
          </a:p>
        </p:txBody>
      </p:sp>
      <p:sp>
        <p:nvSpPr>
          <p:cNvPr id="12" name="Text 5"/>
          <p:cNvSpPr txBox="1"/>
          <p:nvPr/>
        </p:nvSpPr>
        <p:spPr>
          <a:xfrm>
            <a:off x="5489336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Когда начнётся перемена? Почему листья желтеют осенью? Оба предложения требуют ответа и звучат как обращение к собеседнику или к классу.
</a:t>
            </a:r>
            <a:endParaRPr lang="en-US" sz="1242" dirty="0"/>
          </a:p>
        </p:txBody>
      </p:sp>
      <p:sp>
        <p:nvSpPr>
          <p:cNvPr id="13" name="Text 6"/>
          <p:cNvSpPr txBox="1"/>
          <p:nvPr/>
        </p:nvSpPr>
        <p:spPr>
          <a:xfrm>
            <a:off x="7231942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школьника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часто звучат на уроке, в парной работе и в обычном разговоре. Они помогают уточнять, просить объяснение и поддерживать диалог.
</a:t>
            </a:r>
            <a:endParaRPr lang="en-US" sz="12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побуждения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выражают просьбу, совет, приказ, приглашение или пожелание. Их главная задача — побудить собеседника к действию или обратить его внимание.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01619" y="20110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предложениях часто используются глаголы в повелительном наклонении: откройте, запишите, подумай, заходите. Эти формы сразу показывают, что речь идёт о действии.
</a:t>
            </a:r>
            <a:endParaRPr lang="en-US" sz="1242" dirty="0"/>
          </a:p>
        </p:txBody>
      </p:sp>
      <p:sp>
        <p:nvSpPr>
          <p:cNvPr id="11" name="Text 4"/>
          <p:cNvSpPr txBox="1"/>
          <p:nvPr/>
        </p:nvSpPr>
        <p:spPr>
          <a:xfrm>
            <a:off x="3741637" y="201107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 конце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побудительного предложения может стоять точка или восклицательный знак. Выбор зависит от силы чувства: спокойная просьба оформляется точкой, а резкое побуждение — восклицательным знаком.
</a:t>
            </a:r>
            <a:endParaRPr lang="en-US" sz="1163" dirty="0"/>
          </a:p>
        </p:txBody>
      </p:sp>
      <p:sp>
        <p:nvSpPr>
          <p:cNvPr id="12" name="Text 5"/>
          <p:cNvSpPr txBox="1"/>
          <p:nvPr/>
        </p:nvSpPr>
        <p:spPr>
          <a:xfrm>
            <a:off x="5481661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Откройте тетради. Не спеши с ответом! В первом случае звучит нейтральная просьба, во втором — более эмоциональное и выразительное обращение.
</a:t>
            </a:r>
            <a:endParaRPr lang="en-US" sz="1242" dirty="0"/>
          </a:p>
        </p:txBody>
      </p:sp>
      <p:sp>
        <p:nvSpPr>
          <p:cNvPr id="13" name="Text 6"/>
          <p:cNvSpPr txBox="1"/>
          <p:nvPr/>
        </p:nvSpPr>
        <p:spPr>
          <a:xfrm>
            <a:off x="7221679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употребляются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особенно часто встречаются в инструкциях, обращениях учителя, правилах, приглашениях и разговорной речи, где нужно быстро и ясно направить действие.
</a:t>
            </a:r>
            <a:endParaRPr lang="en-US" sz="11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встречаются разные цели высказывания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разные цели высказывания распределяются неравномерно и по-разному влияют на тон текста.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составляют основу текста, а вопросительные и побудительные чаще выполняют вспомогательную роль.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примеров в школьных текстах; дата не указана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6700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4938" y="1789450"/>
            <a:ext cx="29925" cy="23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11314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передают спокойное сообщение, вопрос или побуждение без сильной эмоциональной окраски. Их интонация ровная, а смысл воспринимается без особого напряжения.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7749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предложения выражают радость, удивление, тревогу, восхищение или сильную просьбу. В речи они звучат ярче, а на письме сразу выделяются восклицательным знаком.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 и восклицательные предложения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вид предложения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анализа: цель высказывания, интонация и строение предложения.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Распространенные и нераспространенные предложения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Нераспространенное предложение состоит лишь из грамматической основы. Оно кратко сообщает главное: кто действует или что происходит, без дополнительных уточнений, поэтому звучит сжато и просто.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Слова-уточнения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распространенном предложении есть второстепенные члены. Они называют место, время, признак или способ действия и делают высказывание точнее, яснее и выразительнее.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примеров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пришла — это нераспространенное предложение. Ранняя весна быстро пришла в город — распространенное, потому что в нем есть слова, уточняющие время, признак и место действия.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различать такие предложения помогает школьнику лучше понимать структуру фразы и осознанно строить собственную речь, выбирая короткое или более подробное высказывание.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предложений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цель высказывания связана с интонацией, знаком в конце и примером предложения.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 конце зависит не только от слов, но и от цели высказывания и интонации.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 — разные интонации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вошла в класс и тихо сказала: Ты пришел. В этой фразе нет сильного чувства, она звучит как обычное сообщение. Смысл понятен по ровной интонации и точке в конце.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 же набор слов может звучать иначе: Ты пришел? Теперь в голосе слышится ожидание ответа, а в конце появляется вопросительный знак. Вопрос делает фразу живой и обращенной к собеседнику.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или сильное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произнести ту же фразу с ярким чувством, получится: Ты пришел! Здесь слышны радость или волнение, а восклицательный знак передает более эмоциональное отношение говорящего к событию.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и двусоставные предложения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члена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двусоставном предложении есть подлежащее и сказуемое. Такой тип строения помогает ясно показать, кто действует, и что именно происходит: Мальчик читает книгу.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Односоставное предложение содержит только один главный член. Оно может называться действием или состоянием без отдельного подлежащего: Темнеет. В лесу тихо.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целью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предложения не совпадает с его целью высказывания. Одно и то же по строению предложение может быть повествовательным, вопросительным или побудительным.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изучать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видов помогает точнее разбирать предложения на уроках и различать, какие слова образуют основу, а какие лишь распространяют и уточняют мысль.
</a:t>
            </a:r>
            <a:endParaRPr lang="en-US" sz="13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чаще всего ставятся в конце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общую школьную закономерность: выбор знака зависит от смысла предложения и его интонации.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встречается чаще всего, потому что повествовательных предложений больше; вопросительный и восклицательный знаки связаны с особыми целями высказывания.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примеров из школьных текстов,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961" y="3057275"/>
            <a:ext cx="19907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был контрольный диктант. Такое повествовательное предложение сообщает факт и помогает спокойно передать важную информацию о школьном дне.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к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Откройте тетради. Это побудительное предложение встречается в обращении учителя и помогает быстро организовать работу всего класса.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на 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заданий осталось? Вопросительное предложение естественно звучит в разговоре, когда нужно получить ответ и уточнить, что делать дальше.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после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пролетел урок! Восклицательное предложение передает удивление и живую реакцию на событие, которое кажется особенно заметным.
</a:t>
            </a:r>
            <a:endParaRPr lang="en-US" sz="11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постановки знака в конце предложения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связать смысл высказывания, интонацию и нужный знак препинания.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 равно вопросу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ставят вопросительный знак только потому, что в предложении есть вопросительное слово. Но если вопроса нет, знак должен зависеть от смысла, а не от одного слова.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целей
</a:t>
            </a:r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смешивают вопросительное и побудительное высказывание. Например, фраза может звучать как просьба или совет, хотя внешне напоминает вопрос, поэтому важно слушать интонацию.
</a:t>
            </a:r>
            <a:endParaRPr lang="en-US" sz="1393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читать предложение без учета интонации, легко ошибиться со знаком в конце. Спокойное сообщение и эмоциональная реакция могут выглядеть одинаково по словам, но различаться по звучанию.
</a:t>
            </a:r>
            <a:endParaRPr lang="en-US" sz="1377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при разборе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появляются, когда ученик смотрит только на отдельные признаки и не проверяет грамматическую основу, цель высказывания и общий смысл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виды предложений работают в тексте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сообщают факты и события. Они создают основу текста и помогают читателю понять, что произошло, где и в какой последовательности.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вовлекают читателя или собеседника в разговор. Они делают текст более динамичным и помогают удерживать внимание на важных деталях.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к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направляют читателя, подсказывают порядок действий или обращают внимание на важное. Особенно заметны они в правилах, инструкциях и обращениях.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акцент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усиливают впечатление от текста. Они передают радость, удивление, тревогу или восхищение и помогают выделить самые выразительные моменты.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сочетает разные виды предложений, текст становится естественным и выразительным. Меняются ритм, настроение и сила воздействия на 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видах предложений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помогают точно передавать мысль, понимать интонацию и правильно ставить знаки препинания. Зная их признаки, легко читать, говорить и писать более грамотно и выразительно.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2026-05-28T17:51:16Z</dcterms:created>
  <dcterms:modified xsi:type="dcterms:W3CDTF">2026-05-28T17:51:16Z</dcterms:modified>
</cp:coreProperties>
</file>