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плану и на местности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школьнику находить путь, понимать план и держать верное направление.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ориентироваться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ориентироваться спасает от растерянности в незнакомом месте и помогает быстрее найти нужный объект. Для пятиклассника это особенно важно на школьной территории, в городе и во время прогулок.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местности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Земли сверху в уменьшенном виде. Он помогает «увидеть сверху» знакомые объекты и понять, как они расположены друг относительно друга.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отмечаются важные для человека места: дороги, дома, реки, поля, лес, мосты и тропинки. Благодаря этому по карте легче выбирать маршрут и находить ориентиры.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отличается от обычного рисунка: на нём используются условные знаки, есть масштаб и указаны стороны горизонта. Это делает изображение понятным и сопоставимым с реальной местностью.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реальные объекты простыми символами, чтобы план было удобно читать. Лес, река, дорога, мост, школа, овраг и поле обозначаются по-разному и сразу распознаются.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плане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различия на разных планах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каждого знака объясняется в легенде плана. При этом на разных планах один и тот же объект может иметь похожий, но не полностью одинаковый символ — поэтому важно сверяться с легендой.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направления важно, чтобы не перепутать маршрут даже при одинаковых ориентирах.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задаёт ориентир, а остальные направления определяются по сторонам круга: восток справа, запад слева, юг напротив.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начальной топографии (обобщённые сведения).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измерять путь и сравнивать варианты маршрута: вы заранее видите, где дорога короче.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информация о соотношении масштаба 1:10 000 (учебная география).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небольшое расстояние на плане соответствует большому расстоянию на местности.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план «работал», нужно использовать сразу несколько элементов: условные знаки, масштаб и направления.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план быстро и точно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масштаба и направлений условные знаки дают неполную картину, поэтому чтение становится менее точным.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чтению планов местности (обобщённые сведения).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как прибор для ориентирования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направление на север с помощью магнитной стрелки. Зная север, легко определить остальные стороны горизонта и проверить, совпадает ли выбранное движение с направлением маршрута.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компаса может снижаться рядом с металлом, магнитами и некоторыми электроприборами. Поэтому в лесу, поле или в тумане он особенно полезен, когда ориентиров почти не видно.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ориентирования по плану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шаг за шагом при работе с планом и маршрутом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местным признакам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карты направление подсказывают Солнце, тень, мох на деревьях, муравейники и особенности рельефа. Эти признаки связаны с природными условиями и помогают сориентироваться даже на короткое время.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обычно на востоке, а вечером — на западе. Используя это правило вместе с длиной и направлением тени, можно приближённо определить стороны горизонта.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противоречат друг другу, стоит остановиться, оценить обстановку и уточнить направление по более заметным деталям местности, а затем продолжать движение.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может оказаться неточным: например, тень зависит от времени суток и погоды. Поэтому надёжнее сравнивать сразу несколько наблюдений, а не полагаться на одно.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легко заметить то, что стоит рядом с вашим маршрутом: номера домов, перекрестки, остановки, мосты, башни, школы и другие крупные здания. Они служат точками для проверки направления и места.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 городе и на природе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ориентиры чаще «растут» из ландшафта: реки и просеки, холмы, линии электропередачи, одинокие деревья и опушки леса. Хороший ориентир виден издалека, отличается по виду и меняется редко.
</a:t>
            </a:r>
            <a:endParaRPr lang="en-US" sz="8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способ по условиям: в городе больше опираются на план и заметные объекты, а в лесу и на открытой местности — на компас и стороны горизонта.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ориентироваться лучше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надежна комбинация нескольких способов: когда вы проверяете направление и одновременно сверяете ориентиры, ошибки уменьшаются.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методик и школьных практик по ориентированию, 2026 г.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 на маршруте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удобно разбить на короткие участки между заметными точками. Так проще контролировать движение: дошли до ориентира — отметили пройденное и решили, куда идти дальше.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не только повороты, но и «подсказки рядом»: дерево, лавочку, мост, перекресток или поворот дороги. Эти детали помогают не перепутать направление, даже если тропинка выглядит одинаково.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случаются из‑за пропуска развилки, неверного чтения масштаба и путаницы правой и левой стороны. Помогает медленная сверка плана перед сложными отрезками пути.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план, карта и схема по масштабу, охвату территории, деталям и тому, как их используют.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карта и схема: 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территория, тем больше деталей на плане и тем точнее маршрут. Схема — самый быстрый вариант, но она не заменяет точный план.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картографии (обобщение), 2026 г.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свое местоположение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сопоставлении ориентиров с планом или картой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ориентировании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неверно найденный север. Тогда всё «съезжает»: направления на плане не совпадают с реальностью, и даже правильные ориентиры начинают вести вас в другую сторону.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проблема — перепутанные условные знаки. Если значок реки, дороги или оврага прочитан неверно, вы можете выбрать не тот объект как опорный ориентир и пропустить нужный поворот или вход.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масштаб: если его не принять во внимание, расстояния оцениваются неправильно. В результате вы выбираете маршрут длиннее, чем нужно, и можете не успеть дойти до следующей контрольной точки.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часто пропускают промежуточные ориентиры. При спешке план читают только «в целом», поэтому развилка оказывается незамеченной. Лучше сверять путь сразу по двум-трём признакам.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школьной жизни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нужный кабинет без лишних кругов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вы идете по знакомым коридорам, но в новом здании ориентиры особенно важны. Схема школы помогает выбрать правильную лестницу и кабинет. Понимание направлений снижает спешку: сначала проверяешь ориентир, затем идешь уверенно.
</a:t>
            </a:r>
            <a:endParaRPr lang="en-US" sz="83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Экскурсия: путь по плану и по реальным объектам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экскурсии вы сравниваете план территории с тем, что видите вокруг: вход, дорожки, площадку, ближайший мостик или здание. Если ориентиры совпали, маршрут становится простым. Так формируется привычка проверять себя, а не двигаться «наугад».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 и движение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идете всем классом, важно не потерять направление. Опираясь на заметные точки и запоминая повороты, группа двигается одинаково и быстрее выходит к цели. Умение ориентироваться помогает соблюдать правила перехода улицы и держаться выбранного маршрута.
</a:t>
            </a:r>
            <a:endParaRPr lang="en-US" sz="82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наибольшей потребности лидируют город и поход: там нужно быстро находить путь, оценивать расстояние и сверять направление. В школе и транспорте задачи чаще короткие.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ориентирование особенно важно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выбор маршрута ограничен временем, полезно иметь 2–3 опоры: ориентиры плюс направление. В городе и в походе такая проверка особенно снижает риск потеряться.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применения навыка (без единой статистики), 2026 г.
</a:t>
            </a:r>
            <a:endParaRPr lang="en-US" sz="6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ориентирования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север по компасу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Разберитесь, где север, и сравните его с окружающими объектами. После этого попробуйте назвать другие стороны горизонта и проверьте себя по направлению движения.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объекты на плане класса или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на плане столовую, вход, кабинет и ближайший ориентир возле окна или лестницы. Сопоставляйте то, что на рисунке, с реальным расположением.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путь по масштабу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расстояние между двумя точками на плане и переведите его в «метры на местности» по масштабу. Затем сравните с примерным шагом или наблюдением по маршруту.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маршрут из 3–5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маршрут так, чтобы каждый отрезок заканчивался заметной точкой: поворот, перекресток дорожек, мостик. Пройдите по нему и отметьте, где были самые понятные ориентиры.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становится уверенностью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плану и на местности опирается на три опоры: стороны горизонта, условные знаки и заметные ориентиры. Масштаб объясняет расстояния, а компас уточняет направление, делая путь безопаснее и точнее.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2026-05-13T00:00:49Z</dcterms:created>
  <dcterms:modified xsi:type="dcterms:W3CDTF">2026-05-13T00:00:49Z</dcterms:modified>
</cp:coreProperties>
</file>