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Соединённые Штаты Америки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возможностей, разнообразия и значимого влияния в мире.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возникли в 1776 году и выросли в мощное федеративное государство из 50 штатов с уникальной политической системой и богатой культурой.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территория 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занимают третье место в мире по площади — около 9,83 млн км². Страна расположена между двумя океанами и граничит с Канадой и Мексикой.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и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входят отдельные регионы, такие как Аляска и Гавайи. Восток омывается Атлантикой, запад — Тихим океаном, а на юге — Мексиканский залив.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в США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возглавляется президентом, который осуществляет управление страной и внешнюю политику.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представлена двухпалатным Конгрессом — Сенатом и Палатой представителей.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 сосредоточена в Верховном суде, который обеспечивает верховенство закона и защиту Конституции.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штат имеет свою конституцию и органы власти, что отражает федеративную структуру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события США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86953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(1775-1783)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за свободу от Великобритании привели к образованию независимого государства и принятию Декларации независимости в 1776 году.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2033704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(1861-1865)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Севером и Югом решил вопрос рабства и укрепил единство страны.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80455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(1929-1939)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экономический кризис повлиял на социальные и экономические реформы в стране.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327206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(1941-1945)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сыграли ведущую роль в победе союзников и укреплении позиции на мировой арене.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73957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гражданские права (1950-1960-е)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равные права для всех граждан обеспечила социальную справедливость и изменение законов.
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водные ресурсы США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Аппалачи и Скалистые горы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находятся древние Аппалачи с высотой до 2037 метров, на западе — молодые Кордильеры, включая Скалистые горы, с вершиной Уитни высотой 4401 метр.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и прерии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горными цепями расположены богатые равнины, покрытые травами и используемые для сельского хозяйства и пастбищ.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Могучие реки и Великие озёра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Миссисипи и Миссури — одни из длиннейших в мире. Великие озёра на севере образуют крупнейшую пресноводную систему планеты.
</a:t>
            </a:r>
            <a:endParaRPr lang="en-US" sz="11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штаты США и их характеристики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наибольшие штаты по населению, их столицы и годы вступления в состав США.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и влиятельные штаты — Калифорния, Техас, Флорида и Нью-Йорк.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537" y="1408718"/>
            <a:ext cx="2020500" cy="1953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8469" y="1408718"/>
            <a:ext cx="2020500" cy="195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325" y="1408718"/>
            <a:ext cx="2020500" cy="195341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4925" y="1408718"/>
            <a:ext cx="2020500" cy="195341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5037" y="411950"/>
            <a:ext cx="84339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США и их специфика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5862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— финансовый центр мира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 населением почти 9 млн человек считается мировой столицей финансов и культуры, известен своим многообразием и небоскрёбами.
</a:t>
            </a:r>
            <a:endParaRPr lang="en-US" sz="1071" dirty="0"/>
          </a:p>
        </p:txBody>
      </p:sp>
      <p:sp>
        <p:nvSpPr>
          <p:cNvPr id="18" name="Text 3"/>
          <p:cNvSpPr txBox="1"/>
          <p:nvPr/>
        </p:nvSpPr>
        <p:spPr>
          <a:xfrm>
            <a:off x="699848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Хьюстон и Финикс — быстрорастущие мегаполисы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расширяются благодаря развитой нефтяной, медицинской и технологической индустриям и удобному расположению.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48624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— промышленный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озере Мичиган с 2,7 млн жителей является крупным транспортным и экономическим узлом Среднего Запада.
</a:t>
            </a:r>
            <a:endParaRPr lang="en-US" sz="1162" dirty="0"/>
          </a:p>
        </p:txBody>
      </p:sp>
      <p:sp>
        <p:nvSpPr>
          <p:cNvPr id="20" name="Text 5"/>
          <p:cNvSpPr txBox="1"/>
          <p:nvPr/>
        </p:nvSpPr>
        <p:spPr>
          <a:xfrm>
            <a:off x="2734939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— столица развлечений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населенностью около 4 млн, этот город знаменит Голливудом и одним из крупнейших портов Америки.
</a:t>
            </a:r>
            <a:endParaRPr lang="en-US" sz="12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 природные зоны 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преобладает умеренный климат, но южные штаты обладают субтропическим и тропическим климатом. Запад отличается горным и пустынным климатом.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тайга на севере, обширные прерии, степи, пустыни Аризоны и субтропики Флориды и Калифорнии, образующие разнообразные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сельское хозяйство в 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богаты нефтью, углём и металлургическими ресурсами. Лидеры добычи — Техас, Аляска и Вайоминг, обеспечивающие значительную часть энергетических потребностей страны.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 — основной район выращивания кукурузы, сои, пшеницы и хлопка, что приносит США лидирующие позиции в мировом пищевом экспорте.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этническое разнообразие 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население США составляет около 333 миллионов человек. Страна характеризуется большим этническим разнообразием, включающим несколько основных групп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составляют примерно 59,8%, латиноамериканцы — 18,7%, афроамериканцы — 12,1%, азиаты — 5,9%, а коренные народы — 1,3%. Иммиграция активно влияет на демографический состав.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языки в США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— доминирующий, но неофициальный. Испанский язык распространён среди 43 миллионов человек, что отражает масштаб латиноамериканского сообщества.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религия — христианство, исповедуемое около 65% населения, включая множество деноминаций, таких как протестантизм и католицизм.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религии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представлены иудаизм, ислам и буддизм, которые вносят вклад в культурное многообразие и религиозное разнообразие общества.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Атеизм и агностицизм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число жителей, не относящих себя ни к одной религии, всё больше людей выбирают светские и гуманистические взгляды.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ведущие отрасли США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лидер по ВВП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имеют крупнейшую в мире экономику с ВВП около 25,5 триллиона долларов. Это обеспечивает высокий уровень жизни и поддержку обширных социальных программ.
</a:t>
            </a:r>
            <a:endParaRPr lang="en-US" sz="991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
</a:t>
            </a:r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сферы включают автомобилестроение, авиацию, финансовый сектор и IT. Компании из Силиконовой долины, такие как Apple и Google, диктуют технологические тренды.
</a:t>
            </a:r>
            <a:endParaRPr lang="en-US" sz="961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состоянию на 2023 год уровень безработицы составляет 3,4%, что отражает стабильность и динамичность американской экономики, поддерживая миллионы рабочих мест.
</a:t>
            </a:r>
            <a:endParaRPr lang="en-US" sz="991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центр Нью-Йорка
</a:t>
            </a:r>
            <a:pPr algn="ctr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является мировым центром финансов благодаря Уолл-стрит — месту расположения крупнейших бирж, инвестиционных фондов и банковских учреждений.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в 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 представлено ведущими университетами, такими как Гарвард, MIT и Стэнфорд, которые удерживают мировое лидерство по научным исследованиям и инновациям.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международных тестов PISA 2018 подтверждают высокий уровень грамотности, а школы активно внедряют новые образовательные технологии и методики.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включает 12 лет обязательного обучения: начальную, среднюю и старшую школу, что формирует базовые знания и компетенции у учащихся.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Культура: искусство, кино, спорт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музыка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США впечатляет разнообразием музыкальных стилей: джаз, рок-н-ролл, хип-хоп родились именно здесь и оказали глобальное влияние. Литература и театр так же имеют глубокие корни.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является крупнейшим центром киноиндустрии мира. Спорт популярен у молодёжи и взрослых — американский футбол, баскетбол, бейсбол и хоккей представляют национальные лиги с большим числом болельщиков.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390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речь о количестве Нобелевских премий, присуждённых американским учёным — это мировой рекорд по заслугам в науке.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Нобель,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известны выдающимися изобретателями и научными достижениями, включая развитие авиации, электричества и компьютерных 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США в мировой политике и безопасности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занимают постоянное место в Совете Безопасности ООН, участвуют в НАТО, G7 и других международных организациях, влияя на глобальную безопасность и экономику.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одной из самых мощных армий мира и крупнейшим военным бюджетом — 813 миллиардов долларов в 2023 году, что позволяет поддерживать своё военное превосходство.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предоставляют финансовую и гуманитарную помощь, участвуют в миротворческих операциях для поддержания стабильности в различных регионах.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Туризм: популярные направления и достопримечательности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— город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привлекает туристов своим небоскрёбами, музеями и знаковыми местами, такими как Статуя Свободы и Центральный парк. Город считается культурной столицей страны.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 и Йеллоустоун поражают разнообразием природы и красотой ландшафтов. Эти парки являются важной частью национального наследия и любимы туристами со всего мира.
</a:t>
            </a:r>
            <a:endParaRPr lang="en-US" sz="121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Развлекательные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Лас-Вегас и Лос-Анджелес предлагают разнообразные развлечения — от казино и шоу до пляжей и Голливуда, привлекая любителей активного и культурного отдыха.
</a:t>
            </a:r>
            <a:endParaRPr lang="en-US" sz="12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устойчивое развитие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остаётся серьёзной проблемой в крупных городах, таких как Лос-Анджелес и Хьюстон, благодаря высоким объёмам автомобильного и промышленного выброса.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лесные пожары в Калифорнии наносят урон экосистемам и способствуют ухудшению состояния окружающей среды в регионе.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на западе США влияет на сельское хозяйство и водные ресурсы, требуя внедрения эффективных программ сохранения природы.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инициативы стимулируют развитие возобновляемой энергетики, посадку лесов и сокращение выбросов парниковых газов для обеспечения устойчивого будущего страны.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 современном мире: значение и вызовы
</a:t>
            </a:r>
            <a:endParaRPr lang="en-US" sz="2921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сохраняют ведущую роль благодаря сильной экономике, культурному влиянию и научным достижениям. Исторический опыт и инновации продолжают формировать их глобальное значение.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2026-05-11T02:05:02Z</dcterms:created>
  <dcterms:modified xsi:type="dcterms:W3CDTF">2026-05-11T02:05:02Z</dcterms:modified>
</cp:coreProperties>
</file>