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пожилым людям нужна твоя помощь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забота делает жизнь бабушек и дедушек легче, спокойнее и радостнее.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люди: кому нужна поддержка и почему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 — это наши бабушки, дедушки и другие старшие люди. Им бывает труднее ходить, нести покупки, читать мелкий текст и быстро реагировать на дорогу. Им особенно помогают внимание, вежливость и простая помощь рядом.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с возрастом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мышцы становятся слабее, поэтому человеку может быть труднее долго стоять, подниматься по лестнице или нести тяжёлые вещи без отдыха.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дела начинают занимать больше времени и сил, поэтому пожилому человеку важно не торопиться и спокойно делать всё по порядку.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слух тоже могут ухудшаться: мелкие надписи читаются хуже, тихий голос слышен не сразу, а ступенька или бордюр замечаются позже.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дома: самые обычные дела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может подать воду, принести очки, найти телефон или помочь надеть тапочки. Такие маленькие дела экономят силы и делают день удобнее.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собрать игрушки и вещи с пола, чтобы никто не споткнулся, или положить рядом то, что скоро понадобится. Это просто, безопасно и очень полезно.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94" y="1542875"/>
            <a:ext cx="349313" cy="55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22325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60994" y="1542875"/>
            <a:ext cx="349313" cy="55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 улице и по дороге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пожилому человеку трудно идти быстрее, можно подстроиться под его темп, не торопить и идти рядом. Спокойный шаг помогает чувствовать себя увереннее и безопаснее.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рядом спокойно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придержать дверь, уступить место и поднести лёгкую сумку или пакет. Главное — не брать слишком тяжёлое и всегда спрашивать, нужна ли помощь.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Придержать и помочь донести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переходе важно подождать зелёный сигнал вместе, не спешить и смотреть по сторонам. Так дорога становится понятнее и спокойнее для пожилого человека.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Дождаться зелёного света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добрая и безопасная помощь
</a:t>
            </a:r>
            <a:endParaRPr lang="en-US" sz="3038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простых действий, если пожилому человеку нужна поддержка.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словом, улыбкой и вниманием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самое нужное — это доброе приветствие, улыбка и спокойный голос. Пожилому человеку приятно, когда к нему обращаются уважительно и без спешки.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слушать до конца, не перебивать и не смеяться над забывчивостью или медленной речью. Терпение делает разговор тёплым и по-настоящему приятным.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иногда помогают не меньше, чем помощь руками. Они уменьшают одиночество и делают обычный день светлее, как маленькое солнышко.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звонок, открытка или рисунок от семьи могут здорово поднять настроение. Даже небольшое сообщение напоминает человеку, что о нём помнят.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одиночество бывает тяжёлым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день, который тянется долго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мало людей, день может казаться очень длинным. Пожилой человек меньше разговаривает, меньше двигается и чаще грустит. На рисунке хорошо показать его за книгой, рядом с ребёнком, который внимательно слушает.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вместе интереснее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бабушка или дедушка играют с ребёнком в настольную игру, разглядывают фотографии или читают вслух, настроение становится лучше. Такое изображение показывает дружбу, внимание и радость от простого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безопасность пожилого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Пожилому человеку важно не споткнуться и не упасть, поэтому полезно убрать с пола скользкие вещи, провода и лишние предметы. Порядок в комнате — это уже помощь.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человеку стало плохо, рядом должен быть взрослый. Нужно позвать помощь, не оставлять его одного и не пытаться решать опасную ситуацию самостоятельно.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нужны очки, трость или напоминание о воде и лекарствах. Ребёнок может напомнить о стакане воды, но не должен сам давать лекарства.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помощь подходит ребёнку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подавать лёгкие вещи, читать крупный текст, приносить воду, открывать дверь и звонить по просьбе взрослого. Это простые дела, которые легко выполнить.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поднимать тяжёлые сумки, пробовать лекарства самому или уходить с незнакомым человеком. Если задача кажется трудной, лучше сразу позвать взрослого.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помощь всегда спокойная и понятная. Если рядом бабушка, дедушка или другой пожилой человек, сначала нужно вежливо спросить, чем можно помочь.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магазине и по пути домой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покупки ребёнок может посмотреть список, найти нужную полку и подсказать цену. Так бабушке или дедушке не приходится долго искать и уставать.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домой полезно не спешить, идти рядом и нести только лёгкий пакет. Если нужно, можно придержать дверь и дождаться зелёного света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933" y="1294104"/>
            <a:ext cx="562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делает помощь по-настоящему доброй
</a:t>
            </a:r>
            <a:endParaRPr lang="en-US" sz="2697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 с улыбки и вежливого приветствия очень важно. Простое «здравствуйте» сразу показывает уважение и помогает человеку почувствовать себя спокойно и уверенно.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пожилой человек говорит, не перебивай его и дослушай до конца. Так он понимает, что его мнение важно, а помощь будет действительно нужной.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спокойно, без спешки и раздражения. Тёплый голос помогает лучше любых громких слов, а ещё делает общение приятным и совсем не утомительным.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смеяться над медленной походкой, забывчивостью или тем, что человеку нужно больше времени. Доброта начинается с терпения и бережного отношения.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возрасту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пожилому человеку стало плохо
</a:t>
            </a:r>
            <a:endParaRPr lang="en-US" sz="265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безопасный порядок действий для ребёнка в школе, дома и на улице.
</a:t>
            </a:r>
            <a:endParaRPr lang="en-US" sz="17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семье каждый день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прочитать вслух короткий текст, убрать мелкие вещи с пола или помочь найти очки. Это делает дом удобнее и безопаснее для всех.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подать воду, помочь надеть тапочки или полить цветы. Такие дела занимают минуту, а бабушке или дедушке уже легче начинать день.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поговорить по телефону, помочь написать сообщение или просто посидеть рядом. Несколько тёплых слов вечером часто радуют больше, чем длинный день.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без повода тоже радуют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 тёплыми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дорогой подарок — это лист бумаги с добрыми словами. Ребёнок рисует цветы, пишет несколько строк и вручает открытку бабушке за чашкой чая. Такой сюрприз получается очень личным и душевным.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Поделка, стихотворение и полевые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Самодельная поделка, выученное стихотворение или маленький букет из полевых цветов могут вызвать широкую улыбку. Бабушка бережно берёт подарок в руки, а рядом стоят чай и аккуратная вещица, сделанная с любовью.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пожилые люди дают детям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 рассказывают семейные истории, чтобы дети знали, откуда пришли их родные. Эти рассказы помогают почувствовать связь с прошлым и понять свою семью лучше.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 умеют поддержать, когда что-то не получается. Их забота напоминает ребёнку, что в семье всегда есть кто-то, кто поможет и подбодрит.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родные передают полезные умения: готовить простую еду, мастерить поделки, бережно обращаться с вещами. Вместе с ними даже обычное дело становится маленьким открытием.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 терпению и спокойствию: показывают, как не торопиться, слушать внимательно и доводить дело до конца. Такое общение делает ребёнка увереннее и добрее.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добрые дела полезны всем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внимательный ребёнок, пожилой человек чувствует поддержку и меньше волнуется. Простая помощь делает день спокойнее и безопаснее.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Старшим спокойнее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Помогая другим, ребёнок тренирует ответственность, терпение и вежливость. Это полезный навык на всю жизнь, почти как умение завязывать шнурки.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доброте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помогают людям чаще разговаривать, улыбаться и интересоваться друг другом. Так одиночество отступает, а рядом появляется больше дружбы.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становится теплее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заботливая мелочь часто вызывает благодарность и улыбку. А улыбка, как известно, любит возвращаться — иногда даже с друзьями.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 передаётся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добрые дела на каждый день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можно сделать что-то простое: поздороваться, уступить место, подать воду или прочитать записку. Такие дела занимают мало времени, но очень помогают.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донести лёгкую вещь, спросить о самочувствии или позвонить по просьбе взрослого. Если повторять это часто, доброта станет привычкой, а не редким гостем.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план доброй помощи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 безопасный порядок действий в доме, школе, во дворе, магазине и в гостях.
</a:t>
            </a:r>
            <a:endParaRPr lang="en-US" sz="15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людям особенно важны забота, уважение и безопасность. Даже маленькая помощь — стакан воды, доброе слово или лёгкий пакет — делает их день легче и теплее.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2026-05-21T09:00:24Z</dcterms:created>
  <dcterms:modified xsi:type="dcterms:W3CDTF">2026-05-21T09:00:24Z</dcterms:modified>
</cp:coreProperties>
</file>