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25" y="729250"/>
            <a:ext cx="3750300" cy="407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-ек или -ик: маленький секрет правописания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 не путать -ек и -ик в словах.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16925" y="256225"/>
            <a:ext cx="37503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545" y="0"/>
            <a:ext cx="48722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38775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суффиксы часто живут в тёплых, маленьких словах: домик, мячик, ключик, носочек. Они делают слово ласковее и короче на звучание, поэтому их легко перепутать на слух.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38775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эти суффиксы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0" y="1091200"/>
            <a:ext cx="31263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 изменении слова гласная в суффиксе исчезает, пишется -ек: замочек — замочка, пенёк — пенёчка. Проверка идёт по форме слова, а не по слуху.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8200" y="2443546"/>
            <a:ext cx="42537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другой форме гласная остаётся, пишется -ик: столик — столика, мячик — мячика. Такая буква держится крепко и никуда не исчезает.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0" y="3795900"/>
            <a:ext cx="57294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правило особенно помогает в словах с уменьшительным значением. Оно подсказывает верную букву быстро и без лишних догадок.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букву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слово по изменению формы и смотрим, исчезает ли гласная в суффиксе.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9337" y="1391321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с -ек гласная в суффиксе исчезает в проверочной форме: орешек — орешка, пенёк — пенёчка, листочек — листочка.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 -ек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067970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удобно запоминать по маленьким предметам: орешек, пенёк, листочек, коробочка с сюрпризом. Как будто буква любит прятаться и убегать.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820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-ик пишется тогда, когда гласная остаётся на месте: мячик — мячика, столик — столика. Буква не исчезает, значит, и суффикс сохраняется.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 -ик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310825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Проверять удобно вопросом: нет чего? Нет мячика, нет столика, нет домика. Форма слова сразу подсказывает нужную букву.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630345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запоминаются легко: если в проверке ничего не пропало, смело выбирай -ик. Это простой и надёжный способ не ошибиться.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1705950" y="1512988"/>
            <a:ext cx="3056700" cy="184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слова помогают выбрать нужный суффикс без угадывания.
</a:t>
            </a:r>
            <a:endParaRPr lang="en-US" sz="4000" dirty="0"/>
          </a:p>
        </p:txBody>
      </p:sp>
      <p:sp>
        <p:nvSpPr>
          <p:cNvPr id="5" name="Text 2"/>
          <p:cNvSpPr txBox="1"/>
          <p:nvPr/>
        </p:nvSpPr>
        <p:spPr>
          <a:xfrm>
            <a:off x="6212575" y="557625"/>
            <a:ext cx="2615700" cy="410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форм показывает, исчезает ли гласная в суффиксе. Поэтому похожие на слух слова на письме становятся совсем разными и не путают ученика.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орфографии русского языка для суффиксов -ек / -ик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 образцу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 общему школьному правилу: сначала меняем слово, потом смотрим на гласную в суффиксе.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97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номер один — писать по слуху: замочик, ключек, орешик. На слух слова и правда похожи, но правило смотрит не на звук, а на форму.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Ловушки и ошибки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1394950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номер два — не проверять слово совсем, а просто угадывать. Так легко промахнуться в самой последней букве, и слово сразу выглядит неряшливо.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382395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проверка простая: можно сказать нет замочка — значит, пишем -ек. Если в проверке гласная остаётся, выбираем -ик.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278048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каждый раз делать маленькую паузу и задавать вопрос: что изменилось в слове? Этот вопрос почти всегда ведёт к правильной букве.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946" y="1190625"/>
            <a:ext cx="3003807" cy="319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71875" y="1190625"/>
            <a:ext cx="5238600" cy="14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Орешек — орешка, листочек — листочка. В таких парах сразу видно, как гласная исчезает в проверочной форме, а значит, пишется -ек.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для сравнения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554925" y="2959550"/>
            <a:ext cx="5238600" cy="14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Фонарик — фонарика, домик — домика. Здесь гласная сохраняется, поэтому выбирается -ик. Сравнение двух слов рядом помогает запомнить правило быстрее.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060" y="1364608"/>
            <a:ext cx="235634" cy="2356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6175" y="1364608"/>
            <a:ext cx="235634" cy="23563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38592" y="1364608"/>
            <a:ext cx="228270" cy="23563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42851" y="3561139"/>
            <a:ext cx="205896" cy="20589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684195" y="3569416"/>
            <a:ext cx="213008" cy="189341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надо запомнить
</a:t>
            </a:r>
            <a:endParaRPr lang="en-US" sz="2800" dirty="0"/>
          </a:p>
        </p:txBody>
      </p:sp>
      <p:sp>
        <p:nvSpPr>
          <p:cNvPr id="13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724946" y="1364608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Кусочек
</a:t>
            </a:r>
            <a:pPr algn="l" indent="0" marL="0">
              <a:lnSpc>
                <a:spcPct val="100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часто встречается в речи и в заданиях. Оно помогает запомнить, что в проверке буква может исчезать, а само слово при этом остаётся узнаваемым и простым.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3604061" y="1364608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Лучик
</a:t>
            </a:r>
            <a:pPr algn="l" indent="0" marL="0">
              <a:lnSpc>
                <a:spcPct val="100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и тёплое слово легко запоминается. В паре с проверочной формой оно показывает, как суффикс ведёт себя по правилу и почему важно смотреть не только на слух.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442796" y="1364608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Мячик
</a:t>
            </a:r>
            <a:pPr algn="l" indent="0" marL="0">
              <a:lnSpc>
                <a:spcPct val="100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удобный пример для тренировки: слово звучит мягко, но проверка формы помогает уверенно выбрать нужную букву. Такие слова быстро становятся привычными.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1127340" y="3561150"/>
            <a:ext cx="3052874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Пенёк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особенно хорошо видно, что при изменении слова одна гласная уходит. Именно поэтому пример запоминается надолго и помогает не путать похожие окончания.
</a:t>
            </a:r>
            <a:endParaRPr lang="en-US" sz="1423" dirty="0"/>
          </a:p>
        </p:txBody>
      </p:sp>
      <p:sp>
        <p:nvSpPr>
          <p:cNvPr id="18" name="Text 6"/>
          <p:cNvSpPr txBox="1"/>
          <p:nvPr/>
        </p:nvSpPr>
        <p:spPr>
          <a:xfrm>
            <a:off x="4972240" y="3561150"/>
            <a:ext cx="3052874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Столик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из домашней жизни легко увидеть в книгах и упражнениях. Оно часто встречается в заданиях, поэтому ребёнок постепенно начинает писать его без сомнений.
</a:t>
            </a:r>
            <a:endParaRPr lang="en-US" sz="142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для проверки тетради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помогает выбрать суффикс не по слуху, а по изменению слова.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91350" y="68365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суффикс делает слово аккуратным и грамотным. Когда буква выбрана верно, текст выглядит опрятно и читатель не спотыкается на знакомом слове.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683650"/>
            <a:ext cx="3126300" cy="39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в письме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791354" y="203600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 одной букве сразу заметна, особенно в диктанте или списывании. Она не меняет смысл полностью, но отвлекает и мешает показать знание правила.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5791353" y="338835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правило помогает писать увереннее в коротких сочинениях и упражнениях. Ребёнок быстрее проверяет слово и меньше исправляет, а значит, тетрадь выглядит лучше.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23" y="0"/>
            <a:ext cx="513345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24425" y="1945851"/>
            <a:ext cx="35862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суффикс прячется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представить -ек как маленького помощника, который любит исчезать в проверке. Он будто прячется за новым окончанием и оставляет след только в памяти.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5213000" y="311075"/>
            <a:ext cx="35979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суффикса-помощника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460225" y="468530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224425" y="3445835"/>
            <a:ext cx="35862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Другой остаётся на месте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-ик ведёт себя спокойнее. В проверочной форме он остаётся на месте, поэтому буква в суффиксе тоже сохраняется. Такой образ легко представить и запомнить.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75025" y="1235377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4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таких пар, тем увереннее рука. После нескольких тренировок ребёнок начинает выбирать букву почти автоматически.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4806342" y="1235377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3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гласная пропала, выбираем -ек. Если она осталась, пишем -ик. Так правило работает быстро и без путаницы.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68975" y="1235375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1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читаем слово и замечаем, что оно уменьшительное. Это помогает сразу понять, что нужно проверить суффикс, а не писать наугад.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637658" y="1224624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2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изменяем слово: звоночек — звоночка, кусочек — кусочка. Сразу видно, исчезает ли гласная в суффиксе.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Мини-тренировка на примерах
</a:t>
            </a:r>
            <a:endParaRPr lang="en-US" sz="2800" dirty="0"/>
          </a:p>
        </p:txBody>
      </p:sp>
      <p:sp>
        <p:nvSpPr>
          <p:cNvPr id="12" name="Text 5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сомневаешься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буква вызывает сомнение, помогает короткая проверка по изменению слова.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1705950" y="1512988"/>
            <a:ext cx="3056700" cy="184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7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суффикса помогают выбрать букву по-разному: один теряет гласную, другой её сохраняет.
</a:t>
            </a:r>
            <a:endParaRPr lang="en-US" sz="3930" dirty="0"/>
          </a:p>
        </p:txBody>
      </p:sp>
      <p:sp>
        <p:nvSpPr>
          <p:cNvPr id="5" name="Text 2"/>
          <p:cNvSpPr txBox="1"/>
          <p:nvPr/>
        </p:nvSpPr>
        <p:spPr>
          <a:xfrm>
            <a:off x="6212575" y="557625"/>
            <a:ext cx="2615700" cy="410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 два шага: измени слово и посмотри, что случилось с гласной. Этого достаточно, чтобы не путаться в похожих словах.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орфографии русского языка для начальной школы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5350" y="1588841"/>
            <a:ext cx="3248100" cy="260101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2350" y="1587500"/>
            <a:ext cx="4818000" cy="11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берём слово с уменьшительным значением, например замочек или мячик. Потом ставим его в другую форму и внимательно смотрим на суффикс. Проверка получается очень наглядной.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правильная проверка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06750" y="3026800"/>
            <a:ext cx="4818000" cy="11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новой форме гласная исчезла, выбираем -ек. Если она осталась, пишем -ик. Рядом можно показать знакомые предметы, чтобы правило лучше запомнилось.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0" y="1091200"/>
            <a:ext cx="31263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проверочной форме гласная исчезает, пиши -ек. Это значит, что буква не держится на месте и «убегает» при изменении слова.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в одном правиле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8200" y="2443546"/>
            <a:ext cx="42537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гласная остаётся, пиши -ик. Такой суффикс ведёт себя спокойно и не меняется, поэтому его легко узнать по форме слова.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0" y="3795900"/>
            <a:ext cx="57294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 образцу помогает писать без лишних сомнений. Это короткое правило пригодится на уроке, в диктанте и в любой тетради.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60400" y="302595"/>
            <a:ext cx="2865900" cy="26252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8000" y="302550"/>
            <a:ext cx="3471900" cy="40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-ек и -ик: правило, которое легко приручить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подсказка проста: измени слово и посмотри на гласную. Если она исчезла, нужен -ек; если осталась, пишем -ик. После нескольких примеров это правило становится почти дружелюбным помощником.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2026-05-22T01:06:13Z</dcterms:created>
  <dcterms:modified xsi:type="dcterms:W3CDTF">2026-05-22T01:06:13Z</dcterms:modified>
</cp:coreProperties>
</file>