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Палестина: Введение и ключевые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Палестины как исторического перекрёстка между Азией и Африкой.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Палестины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— уникальный регион Восточного Средиземноморья, где пересекались древние народы и возникали важные культуры. Здесь зародились религии и традиции, влиявшие на весь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рамки древней Палестины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между морем и рекой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 занимала пространство между Средиземным морем и рекой Иордан, что обеспечивало ей доступ к воде и торговым путям. Это делало регион стратегически важным для разных цивилизаций.
</a:t>
            </a:r>
            <a:endParaRPr lang="en-US" sz="83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покрывал около 27 тысяч квадратных километров, включая разнообразные природные условия — от гор до плодородных равнин, что сдерживало или способствовало развитию отдельных поселений.
</a:t>
            </a:r>
            <a:endParaRPr lang="en-US" sz="94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 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юго-западе Палестина граничила с Египтом, а на севере — с Финикией и Сирией. Эти страны активно влияли на культурный обмен и политическую ситуацию в регионе.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— религиозный и политический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был сердцем древнего царства, символом власти и веры, с большим количеством храмов и административных зданий, защищённый крепостными стенами.
</a:t>
            </a:r>
            <a:endParaRPr lang="en-US" sz="83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порты Ашкелон и Газа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служили важными морскими воротами, развивая торговлю и связи с другими цивилизациями, а также служили укреплёнными военными гарнизонами.
</a:t>
            </a:r>
            <a:endParaRPr lang="en-US" sz="887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Иерихон — одна из древнейших крепостей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Иерихон известен как одна из старейших укреплённых городских структур, важный центр культуры и защитный пункт в регионе, с организованной планировкой улиц и кварталов.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и поселения Палестины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Древней Палестины: ключевые характеристики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народов региона и их вклада в культуру и общество.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народ внёс уникальные традиции, создавая многообразие региона.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Ближнего Востока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народов Палестины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Хананеи заложили основы земледелия и городского строительства, сформировав первые цивилизационные центры на территории Палестины.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Филистимляне были известны своей военной мощью и морским мастерством, создавая укреплённые города на побережье и контролируя торговые маршруты.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Евреи создали прочные царства и разработали монотеистическую религию, что оказало огромное влияние на духовное развитие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ритуалы древних народов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Хананеи поклонялись множеству богов, включая Баала и Ашерu, проводя сложные жертвоприношения и праздники в их честь.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Филистимляне почитали бога Дагона, что отражалось в их культовых сооружениях и религиозных обрядах.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Евреи пропагандировали монотеизм, веру в одного Бога — Яхве, устанавливая строгие правила поклонения и молитв.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содействовали сохранению общинных традиций и объединяли различные группы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 царства Палестины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IX–VI веках до н.э. появились Израильское и Иудейское царства с центрами в Самарии и Иерусалиме, активно развивались крепости и религиозные сооружения.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часто становился ареной конфликтов с Египтом и Ассирией, что влиялo на политическую нестабильность и строительство оборонных укреплений.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— сердце религии и культуры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был столицей царств Давида и Соломона, в нём сооружён важнейший храм, символ веры и национального единства.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поклонения и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почитается священным для иудеев, христиан и мусульман, в нём сосредоточены многочисленные исторические и религиозные памятники.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преобразования Палестины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Египта (до VII века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была под властью Египта, что влияло на местную культуру и экономику через торговлю и военную экспансию.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экспансия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вторглась в регион, завоевывая города, разрушая крепости и подвергая население переселениям.
</a:t>
            </a:r>
            <a:endParaRPr lang="en-US" sz="931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Вавилонское и Персидское господство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разрушили Иерусалим, последовали персидские реформы, давшие народу временами автономию и восстановление храмов.
</a:t>
            </a:r>
            <a:endParaRPr lang="en-US" sz="796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Эллонистический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Александра Македонского на территории распространяется греческая культура, строятся новые города, укрепляется эллинистическое влияние.
</a:t>
            </a:r>
            <a:endParaRPr lang="en-US" sz="805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правление (I век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входит в состав Римской империи, что приводит к дальнейшим изменениям в управлении, культуре и местных традициях.
</a:t>
            </a:r>
            <a:endParaRPr lang="en-US" sz="7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греков и римлян на Палестину
</a:t>
            </a:r>
            <a:endParaRPr lang="en-US" sz="2745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эллинистической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привнесли в Палестину новые городские планы с площадями, театрами и гимнасиями, что изменило облик городов и повлияло на образ жизни местных жителей.
</a:t>
            </a:r>
            <a:endParaRPr lang="en-US" sz="90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римлянах широко распространился латинский язык, но греческий оставался языком культуры и торговли. Это способствовало межкультурному общению и развитию образованности.
</a:t>
            </a:r>
            <a:endParaRPr lang="en-US" sz="914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храмы и статуи по греческим образцам, в римский период появлялись дороги и акведуки, что улучшило инфраструктуру региона и служило культуре и хозяйству.
</a:t>
            </a:r>
            <a:endParaRPr lang="en-US" sz="945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стала важным торговым узлом с рынками и портами, увеличилась коммерция с Египтом, Грецией и Римом, что принесло экономический рост и новые товары.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Иудейские восстания и их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66–73 годах н.э. иудеи подняли вооружённое восстание против римлян, которое завершилось разрушением Иерусалима и уничтожением Второго храма, что стало глубоким ударом по национальному духу.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132–135 годов, известное как Бар-Кокбское, окончательно подавило еврейское сопротивление, вызвало массовое изгнание народа и значительные изменения в демографии и культуре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период и развитие христианства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н.э.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становится официальной религией Византийской империи, начинается массовое строительство церквей и монастырей на территории Палестины.
</a:t>
            </a:r>
            <a:endParaRPr lang="en-US" sz="977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V–VI века н.э.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Закладываются крупные паломнические центры, такие как храм Рождества Христова в Вифлееме и монастырь Святой Екатерины на Синайском полуострове.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н.э.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укрепляется, палестинские святыне посещают христиане со всего мира, что способствует развитию культуры и духовной жизни региона.
</a:t>
            </a:r>
            <a:endParaRPr lang="en-US" sz="1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археологические памятники Палестины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Иерихон — древнейший город мира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Иерихон считается одним из первых постоянных поселений, возраст которого насчитывает около 9000 лет. Раскопки показывают развитую систему укреплений и ирригации древних жителей.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Масада — символ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Масада — это горная крепость, откуда еврейские повстанцы в I веке н.э. вели оборону против римлян. История её падения стала легендой и символом мужества.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Хеврон — духовный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Хеврон известен как место, связанное с патриархами и центром еврейских и мусульманских традиций. Археологические находки подтверждают его древнее заселение и религиозное значение.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Палестины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охватывает разнообразные ландшафты: от гор Иудеи и Самарии до плодородных долин и побережья Средиземного моря с важной рекой Иордан.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 варьируется от сухих полупустынь до влажных садов, что позволяло древним жителям выращивать различные сельскохозяйственные культуры и развивать ремёсла.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хозяйство Древней Палестины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было земледелие: выращивались ячмень, пшеница, виноградники и оливковые рощи, что обеспечивало продовольственную базу.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ремесла — гончарное дело, ткачество и металлообработка, позволяющие создавать необходимые предметы для повседневной жизни и торговли.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велась внешняя торговля по морским портам и караванным путям, связывавшая Палестину с Египтом, Финикией и Месопотамией, способствуя экономическому росту.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значение региона
</a:t>
            </a:r>
            <a:endParaRPr lang="en-US" sz="2936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 была перекрёстком культур, где встречались разные народы, создавая уникальные художественные и религиозные традиции, повлиявшие на развитие мировых цивилизаций.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региона отражает постоянные столкновения и сотрудничество народов, что способствовало обмену знаниями и обогащению культурного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 и мировая культура
</a:t>
            </a:r>
            <a:endParaRPr lang="en-US" sz="2726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древних городов и храмов Палестины вдохновила европейские традиции в строительстве и искусстве.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монотеизма стали основой для трёх мировых религий — иудаизма, христианства и ислама.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правовые нормы региона оказали влияние на формирование моральных и правовых систем в различных цивилизациях.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мифология Палестины часто использовались в мировой культуре как универсальные архетипы духовности и веры.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рощи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деревья занимали важное место в жизни людей — от них добывали масло для пищи и ритуалов. Окружающий ландшафт вдохновлял на создание легенд и праздников, связанных с плодородием земли.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газели и шакалы фигурируют в фольклоре и символике региона. Эти животные отражали связь людей с природой и оказывали влияние на образ жизни, одежду и обычаи жителей Палестины.
</a:t>
            </a:r>
            <a:endParaRPr lang="en-US" sz="94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жизнь и культуру Палестины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Древней Палестины для мировой истории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Палестина оказала фундаментальное влияние на развитие религий, культуры и торговли, оставаясь важным регионом для понимания истории человечества и современных культурных традиций.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2026-05-10T12:21:32Z</dcterms:created>
  <dcterms:modified xsi:type="dcterms:W3CDTF">2026-05-10T12:21:32Z</dcterms:modified>
</cp:coreProperties>
</file>