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в происхождении жизни и эволюции
</a:t>
            </a:r>
            <a:endParaRPr lang="en-US" sz="3953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сахаров — путь от молекул к жизни.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углеводы при обсуждении происхождения жизни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до появления клеток простая органика начала собираться в более сложные системы. Углеводы интересны тем, что связывают получение энергии, построение структур и ранние химические этапы.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неживой химии к жизни: главный вопрос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вещества к 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происхождения жизни начинается с вопроса о том, как неживая материя смогла породить устойчивые органические молекулы, способные не только существовать, но и вступать в цепочки превращений.
</a:t>
            </a:r>
            <a:endParaRPr lang="en-US" sz="883" dirty="0"/>
          </a:p>
        </p:txBody>
      </p:sp>
      <p:sp>
        <p:nvSpPr>
          <p:cNvPr id="9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появление обмена веществом и энергией. Без постоянного притока энергии молекулярные структуры распадаются, поэтому ранняя химия должна была сочетать синтез, отбор и сохранение продуктов.
</a:t>
            </a:r>
            <a:endParaRPr lang="en-US" sz="883" dirty="0"/>
          </a:p>
        </p:txBody>
      </p:sp>
      <p:sp>
        <p:nvSpPr>
          <p:cNvPr id="10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химии и биологии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показывают, что одна и та же группа веществ может быть и топливом, и строительным материалом. Именно поэтому они важны для понимания перехода от химии к биологии.
</a:t>
            </a:r>
            <a:endParaRPr lang="en-US" sz="91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27349"/>
            <a:ext cx="719700" cy="63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2" y="3546292"/>
            <a:ext cx="719700" cy="63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78286"/>
            <a:ext cx="719700" cy="5757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углеводов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входят в рацион живых организмов как важный источник энергии и один из основных пищевых компонентов, из которых клетки получают быстро доступное «топливо».
</a:t>
            </a:r>
            <a:endParaRPr lang="en-US" sz="737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организмах углеводы образуют опорные структуры: клеточные стенки растений, покровы грибов и элементы внеклеточного матрикса обеспечивают форму, прочность и защиту.
</a:t>
            </a:r>
            <a:endParaRPr lang="en-US" sz="737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Запасание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углеводы служат запасом энергии. Крахмал у растений и гликоген у животных позволяют хранить углерод в удобной для быстрого использования форме.
</a:t>
            </a:r>
            <a:endParaRPr lang="en-US" sz="737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Углеводные фрагменты участвуют в распознавании клеток и передаче сигналов. Это делает их не только «строительным» классом, но и частью тонкой регуляции в организме.
</a:t>
            </a:r>
            <a:endParaRPr lang="en-US" sz="73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строения углеводов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углеводы построены из углерода, водорода и кислорода. Такое сочетание делает их химически разнообразными, но при этом объединяет в один большой класс органических соединений.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сахара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Моносахариды, например глюкоза, состоят из одной сахарной единицы и обычно служат исходным материалом для более сложных углеводов и энергетических превращений.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пары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Дисахариды, такие как сахароза, образуются из двух сахарных остатков. Они важны как формы переноса и кратковременного хранения веществ в живых системах.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цепи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Полисахариды — это длинные цепи из множества звеньев. Крахмал и целлюлоза показывают, как различия в строении меняют биологическую функцию вещества.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углеводов в живой природе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48950" y="1206913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топливо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быстро включается в клеточное дыхание и даёт энергию для жизнедеятельности. Поэтому она рассматривается как один из самых универсальных и «оперативных» источников топлива.
</a:t>
            </a:r>
            <a:endParaRPr lang="en-US" sz="907" dirty="0"/>
          </a:p>
        </p:txBody>
      </p:sp>
      <p:sp>
        <p:nvSpPr>
          <p:cNvPr id="12" name="Text 3"/>
          <p:cNvSpPr txBox="1"/>
          <p:nvPr/>
        </p:nvSpPr>
        <p:spPr>
          <a:xfrm>
            <a:off x="1954732" y="1179688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сахар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Сахароза у растений служит формой переноса углерода между органами. Она удобна тем, что сочетает стабильность при транспортировке и доступность для последующего распада.
</a:t>
            </a:r>
            <a:endParaRPr lang="en-US" sz="971" dirty="0"/>
          </a:p>
        </p:txBody>
      </p:sp>
      <p:sp>
        <p:nvSpPr>
          <p:cNvPr id="13" name="Text 4"/>
          <p:cNvSpPr txBox="1"/>
          <p:nvPr/>
        </p:nvSpPr>
        <p:spPr>
          <a:xfrm>
            <a:off x="3760539" y="1179688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Резерв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 и гликоген выполняют функцию запаса. Эти полисахариды позволяют хранить энергию компактно и использовать её тогда, когда условия становятся неблагоприятными.
</a:t>
            </a:r>
            <a:endParaRPr lang="en-US" sz="1004" dirty="0"/>
          </a:p>
        </p:txBody>
      </p:sp>
      <p:sp>
        <p:nvSpPr>
          <p:cNvPr id="14" name="Text 5"/>
          <p:cNvSpPr txBox="1"/>
          <p:nvPr/>
        </p:nvSpPr>
        <p:spPr>
          <a:xfrm>
            <a:off x="5566334" y="1179688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Прочные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формирует клеточные стенки растений, а хитин — покровы членистоногих и стенки грибов. В обоих случаях углеводы придают прочность и устойчивость.
</a:t>
            </a:r>
            <a:endParaRPr lang="en-US" sz="1080" dirty="0"/>
          </a:p>
        </p:txBody>
      </p:sp>
      <p:sp>
        <p:nvSpPr>
          <p:cNvPr id="15" name="Text 6"/>
          <p:cNvSpPr txBox="1"/>
          <p:nvPr/>
        </p:nvSpPr>
        <p:spPr>
          <a:xfrm>
            <a:off x="7333042" y="1179688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один химический класс обслуживает сразу несколько уровней жизни: обмен веществ, перенос соединений, долговременное хранение ресурсов и создание опорных конструкций.
</a:t>
            </a:r>
            <a:endParaRPr lang="en-US" sz="97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органического вещества на ранней Земле
</a:t>
            </a:r>
            <a:endParaRPr lang="en-US" sz="1906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Потенциальные источники органики и условия её преобразования на ранней Земле
</a:t>
            </a:r>
            <a:endParaRPr lang="en-US" sz="97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работали модели пребиотического синтеза
</a:t>
            </a:r>
            <a:endParaRPr lang="en-US" sz="2363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Водная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идея пребиотической химии: в водной среде простые соединения могли многократно вступать в реакции, постепенно образуя более сложные органические молекулы.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Ускорение и накопление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и циклы нагрева или высыхания создавали поверхности и условия, где реакции шли быстрее, а продукты не сразу разрушались и успевали накапливаться.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Химическая эволюция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условий делала химические сети устойчивее: возникали цепочки превращений, которые приближали систему к более организованному и самоподдерживающемуся состоянию.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барьера делают прямое образование устойчивых сахаров на ранней Земле маловероятным без особых условий.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Обзорные статьи по пребиотическому синтезу углеводов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барьера осложняют прямое образование устойчивых сахаров.
</a:t>
            </a:r>
            <a:endParaRPr lang="en-US" sz="174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считают важными стартовыми звеньями для углеводной химии на ранней Земле.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Обзорные статьи по пребиотической химии углеводов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чаще всего обсуждают как исходные звенья для построения сахаров.
</a:t>
            </a:r>
            <a:endParaRPr lang="en-US" sz="174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проверяют гипотезы о происхождении углеводов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линии проверки дополняют друг друга: эксперимент показывает, что возможно в заданных условиях; метеориты и минералы дают природные следы; биохимия современных организмов помогает понять маршруты реакций.
</a:t>
            </a:r>
            <a:endParaRPr lang="en-US" sz="966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источник не дает прямого наблюдения прошлого, но вместе они помогают оценить, какие сценарии реалистичны.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лабораторной пребиотической химии, метеоритики и сравнительной биохимии.
</a:t>
            </a:r>
            <a:endParaRPr lang="en-US" sz="77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происхождения жизни требует особенно строгого различия между правдоподобной моделью и надежно повторяемым наблюдением.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методологии исследований происхождения жизни.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лишь три типа данных обычно объединяют в таких исследованиях: эксперименты, природные образцы и сравнительные биохимические анализы.
</a:t>
            </a:r>
            <a:endParaRPr lang="en-US" sz="120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Мини-временная шкала ранней истории Земли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последовательность показывает не мгновенное появление жизни, а длинный интервал, в котором химическая эволюция могла подготовить первые биосистемы.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формированием Земли и ранней жизнью был огромный промежуток, достаточный для множества химических этапов и отбора устойчивых молекул.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Принятые в геохронологии и ранней биологии ориентиры: возраст Земли около 4,54 млрд лет; ранняя жизнь — около 3,8–3,5 млрд лет назад.
</a:t>
            </a:r>
            <a:endParaRPr lang="en-US" sz="6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молекул к системам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общих моделях химической эволюции и перехода к самоподдерживающимся системам.
</a:t>
            </a:r>
            <a:endParaRPr lang="en-US" sz="88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биологические роли одного класса веществ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как 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стала удобной «валютой» для обмена энергией: клетки быстро расщепляют ее и получают ресурс для работы. Это делает молекулу не просто питательным веществом, а ключевым звеном метаболизма.
</a:t>
            </a:r>
            <a:endParaRPr lang="en-US" sz="932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на 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 у растений и гликоген у животных позволяют хранить углеводы в компактной форме. Такой запас помогает переживать периоды дефицита и связывает химический состав клетки с ее выживанием.
</a:t>
            </a:r>
            <a:endParaRPr lang="en-US" sz="932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 живого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и хитин показывают другую сторону углеводов: они работают как строительный материал. Из них создаются прочные стенки, покровы и опорные структуры, без которых невозможна сложная организация живых систем.
</a:t>
            </a:r>
            <a:endParaRPr lang="en-US" sz="83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49" y="120742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2185" y="1253810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846" y="3274879"/>
            <a:ext cx="719700" cy="63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0785" y="3246440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в качестве индикаторов эволюции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 материале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Сохраненные полисахариды и их производные помогают судить о том, какие молекулы были устойчивыми в природе и как менялись пути их использования у разных групп организмов.
</a:t>
            </a:r>
            <a:endParaRPr lang="en-US" sz="781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как 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Углеводные цепи отражают образ жизни: запасание, опору, защиту или транспорт веществ. По этим функциям видно, как биология переходила от простых решений к более сложным.
</a:t>
            </a:r>
            <a:endParaRPr lang="en-US" sz="835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между эпохами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сахарные пути связывают древние химические реакции с современным обменом веществ. Это делает углеводы удобным мостом между ранней химией и клеточной биохимией.
</a:t>
            </a:r>
            <a:endParaRPr lang="en-US" sz="831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Индикатор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углеводных структур помогает проследить, как менялся способ использования углерода в истории жизни. Такой подход особенно важен там, где прямых следов прошлого почти не сохранилось.
</a:t>
            </a:r>
            <a:endParaRPr lang="en-US" sz="781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сценария происхождения органики
</a:t>
            </a:r>
            <a:endParaRPr lang="en-US" sz="2151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Сценарий А: несколько источников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Сценарий множественных источников предполагает, что простая органика возникала сразу в нескольких средах. Тогда разные молекулы могли позже объединиться в общие реакционные сети и усилить друг друга.
</a:t>
            </a:r>
            <a:endParaRPr lang="en-US" sz="956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Сценарий Б: особые ниши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Локальный сценарий делает ставку на особые ниши: минералы, нагрев, влажность и энергетические градиенты. В таких условиях отдельные молекулы могли собираться в более устойчивые химические системы.
</a:t>
            </a:r>
            <a:endParaRPr lang="en-US" sz="956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сравнивать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сравнения важно спросить, где легче накапливаются продукты, где реакции идут быстрее и где меньше разрушение. Эти критерии помогают оценить убедительность каждой модели.
</a:t>
            </a:r>
            <a:endParaRPr lang="en-US" sz="956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пример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здесь полезны как пример: они не обязаны возникать только одним путем. Их химия показывает, почему одна и та же группа веществ может вписываться в разные сценарии.
</a:t>
            </a:r>
            <a:endParaRPr lang="en-US" sz="95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вероятная картина по современным моделям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Несколько источников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убедительны модели, где органика поступает из нескольких источников и одновременно образуется в разных средах. Это повышает шанс на накопление нужных молекул и устойчивых промежуточных соединений.
</a:t>
            </a:r>
            <a:endParaRPr lang="en-US" sz="883" dirty="0"/>
          </a:p>
        </p:txBody>
      </p:sp>
      <p:sp>
        <p:nvSpPr>
          <p:cNvPr id="10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Условия для отбора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важны каталитические поверхности, циклы нагрева и высыхания, а также разделение веществ в микросредах. Такие условия позволяют реакциям не распадаться, а накапливать продукты и усложнять сеть.
</a:t>
            </a:r>
            <a:endParaRPr lang="en-US" sz="883" dirty="0"/>
          </a:p>
        </p:txBody>
      </p:sp>
      <p:sp>
        <p:nvSpPr>
          <p:cNvPr id="11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Постепенное усложнение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в этих моделях рассматриваются не как единственная «первая молекула», а как часть общей химической системы. Именно постепенная сборка сети лучше объясняет переход к жизни.
</a:t>
            </a:r>
            <a:endParaRPr lang="en-US" sz="88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7352" y="180597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27349"/>
            <a:ext cx="719700" cy="63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 связаны химия и жизнь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мост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Пребиотическая химия показывает, как неживая материя могла перейти к самоподдерживающимся системам. Без этого звена происхождение жизни оставалось бы только философским вопросом.
</a:t>
            </a:r>
            <a:endParaRPr lang="en-US" sz="665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 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важны не только как питание. Они участвуют в запасании, построении структур и работе метаболизма, поэтому хорошо связывают химию и биологию.
</a:t>
            </a:r>
            <a:endParaRPr lang="en-US" sz="76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древние следы органики помогают понять, какие молекулы были устойчивы и какие условия были благоприятны для их накопления на ранней Земле.
</a:t>
            </a:r>
            <a:endParaRPr lang="en-US" sz="764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Проверяемые сценарии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наука ищет не одну «чудесную» точку происхождения, а правдоподобные сценарии, которые можно проверять экспериментом и сравнивать с природными данными.
</a:t>
            </a:r>
            <a:endParaRPr lang="en-US" sz="73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молекул к жизни: что удалось понять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показывают, как химическая эволюция могла подготовить появление жизни: через энергию, структуру и накопление вещества. Главный вывод науки — не готовый ответ, а проверяемая картина возможных путей.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2026-07-26T04:26:06Z</dcterms:created>
  <dcterms:modified xsi:type="dcterms:W3CDTF">2026-07-26T04:26:06Z</dcterms:modified>
</cp:coreProperties>
</file>