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the Internet: a 6th Grade English Topic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 учебе, общении и повседневной жизни.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the Internet Matters for Students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искать сведения, смотреть учебные видео, делать домашние задания и быстро общаться с одноклассниками. Для школьников это не только удобный инструмент, но и важная часть повседневной английской лексики.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57803"/>
            <a:ext cx="238229" cy="1905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3999" y="2157826"/>
            <a:ext cx="238229" cy="1905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34003"/>
            <a:ext cx="238229" cy="2382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47238"/>
            <a:ext cx="238229" cy="21175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Uses of the Internet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писать сообщения, участвовать в классных чатах и поддерживать связь с друзьями и родными. Для этого часто используют выражения go online и send a link.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заходят на платформы с заданиями, читают объяснения и скачивают материалы для уроков. Полезные выражения: log in, search for information, download a file.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информация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удобно читать новости, узнавать факты и быстро находить нужные сведения по теме урока. В английском языке часто говорят use a search engine и find information.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 и 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развлекательные видео помогают лучше понимать новые темы, а музыка делает время онлайн приятнее. Важно помнить выражения watch a video и listen to music.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используют для простых покупок, заказа билетов и поиска полезных приложений. Даже в этом случае нужно внимательно читать правила, проверять сайт и сохранять безопасность аккаунта.
</a:t>
            </a:r>
            <a:endParaRPr lang="en-US" sz="9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Internet Works in Simple Steps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Подключение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Телефон, планшет или ноутбук соединяется с Wi‑Fi или мобильной сетью. Это создаёт connection, через которое устройство может отправлять и получать data.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Запрос уходит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открываете website, запрос сначала проходит через router и провайдера. Затем он направляется к server, где хранится нужная информация.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Ответ возвращается обратно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 обрабатывает запрос и отправляет данные назад на экран. Поэтому страницы загружаются быстро, а текст, картинки и видео появляются почти сразу.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Важные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полезно знать слова device, router, server, connection и data. Они помогают описать, как интернет работает в реальной жизни и на английском 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739269"/>
            <a:ext cx="5426700" cy="221856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Tools for Learning English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онлайн-инструменты помогают на уроке английского и дома.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интернет-доступ помогает решать сразу несколько учебных задач: учить слова, слушать, писать и работать вместе.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digital learning practices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Students Do Online Most Often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школьников время онлайн обычно распределяется между общением, видео и играми, а учебные задачи занимают меньшую часть 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ученики, тем важнее баланс: развлечения занимают много времени, но учебная активность должна оставаться регулярной.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урока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49348"/>
            <a:ext cx="234000" cy="1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27499"/>
            <a:ext cx="234000" cy="2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Rules for Safe Communication Online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делись личным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сообщать незнакомым людям пароль, адрес, номер телефона, название школы или данные банковской карты. Личная информация должна оставаться только у семьи и в безопасности.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пароль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 содержит не меньше 12 символов и сочетает буквы, цифры и знаки. Лучше не использовать имя, дату рождения или слишком простые сочетания.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аккаунта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дополнительной безопасности полезна двухфакторная проверка. Она помогает защитить аккаунт даже в том случае, если кто-то узнает пароль.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Остановись и сообщи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выглядит подозрительно, не отвечай сразу. Сохрани его, закрой страницу и расскажи взрослому, которому доверяешь.
</a:t>
            </a:r>
            <a:endParaRPr lang="en-US" sz="11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Check Information Online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информации перед тем, как верить сообщению или новостям.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3" y="204657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Spotting Fake News and Suspicious Posts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заголовок — не всегда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 появляется новость с огромным заголовком, множеством восклицательных знаков и яркой картинкой. Но автора нет, а текст полон ошибок. Такой пост легко запоминается, однако это ещё не факт, а только подозрительный rumor.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из другого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истории статья выглядит убедительно, пока не замечаешь старое фото и странную подпись. Проверка показывает, что image взят с другого события, а report не подтверждается надёжными source. Здесь важно отличать fact от opinion.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Time Online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особенно полезен, когда у пользователя есть цель: найти материал, связаться с людьми или сделать задание без лишних отвлечений.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интернета выше, чем риски, если ограничивать экранное время и использовать сеть осознанно.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для 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остаются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запросы, лайки, комментарии и публикации создают цифровой след. Он помогает сервисам запоминать ваши действия, но одновременно показывает другим, чем вы интересовались и что писали онлайн.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Скриншоты и копии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удалённое сообщение может сохраниться в виде скриншота, пересланной копии или записи на другом устройстве. Поэтому нельзя считать интернет-публикации полностью исчезающими после удаления.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Думай перед публикацией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что-то отправить, стоит спросить себя, безопасно ли это и не повредит ли это вам или другим людям. В сети лучше писать и публиковать осторожно.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Онлайн-действия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английского полезно помнить простую мысль: online actions can stay for a long time. Вежливость, аккуратность и осознанность защищают репутацию и личную безопасность.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и слабые пароли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сильный пароль отличается от слабого и какая дополнительная защита помогает сохранить аккаунт.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предсказуемые пароли легко угадать, а длинные и уникальные варианты заметно безопаснее. Дополнительная проверка входа снижает риск взлома.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цифровой безопасности для школьников; общие рекомендации по созданию паролей.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здоровье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Глазам нужен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за экраном утомляет глаза и снижает концентрацию. Короткий перерыв каждые 20–30 минут помогает переключиться и уменьшает напряжение после чтения, игр или просмотра видео.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экрана мешает расслабиться и может затруднять засыпание. Поэтому перед сном лучше сократить bedtime screen time и выбрать спокойное занятие без телефона или планшета.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Сидите прямо, держите экран на удобном расстоянии и не наклоняйтесь слишком близко. Такая привычка помогает меньше уставать и сохранять внимание во время учёбы.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проводить всё время онлайн, снижается физическая активность. Полезно вставать, разминаться и менять положение тела, особенно после длительного выполнения домашних заданий или переписки.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искать быстрее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вводить 2–4 точных слова вместо длинной фразы. Например, English grammar past tense или London famous places дают более понятные результаты в search engine.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фильтры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по дате, изображениям, видео и новостям помогают быстрее выбрать нужный результат. Это особенно удобно, когда нужно найти только свежую или учебную информацию.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ключевые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keyword должен описывать тему ясно и конкретно. Если нужен определённый результат, можно использовать quotation marks и сравнить несколько вариантов поиска, прежде чем выбрать лучший.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для выхода в интернет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устройства удобны для разных задач: быстрых сообщений, чтения, онлайн-уроков и работы с текстами. Это влияет на выбор ученика в течение дня.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 используется чаще всего, а ноутбук особенно полезен для школьной работы. Остальные устройства дополняют его, когда нужны музыка, поиск или короткие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английского; условные данные для сравнения типов устройств.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Онлайн-игры и чаты: уважительное поведение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вежливо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игре и в чате важно писать спокойно и уважительно, даже если кто-то не согласен с вами. Грубые слова и насмешки быстро портят общение.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обманывай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выдавать себя за другого человека, придумывать ложные истории или специально вводить участников в заблуждение. Честность делает общение безопаснее и понятнее для всех.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 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публикуйте чужие фотографии, адреса, номера телефонов и другую личную информацию. Такие сведения нельзя передавать без разрешения, даже если кажется, что это безобидно.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инструменты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начинается конфликт, лучше block, report, save evidence и выйти из чата. Эти действия помогают остановить неприятную ситуацию и сохранить доказательства при необходимости.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 опасной ситуации онлайн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угрозе, кибербуллинге или подозрительном сообщении.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 помощник дома и в школе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онлайн-инструменты помогают выполнять школьные задачи быстрее и удобнее.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организовать учёбу, экономит время и упрощает совместную работу. При этом важно выбирать подходящий инструмент под конкретную задачу.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цифровые практики и типичные учебные сервисы.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обучения в интернете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уже помогают учить слова, смотреть объяснения и передавать задания. Ученики используют их для повторения материала и быстрой связи с классом.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всё чаще подбирает задания по уровню ученика, переводит тексты и помогает планировать учёбу. Это делает обучение более гибким.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и более стабильные сети улучшают видеосвязь, доступ к урокам и работу с большими учебными материалами. Уроки становятся доступнее в разных местах.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поддерживают обучение, но не заменяют мышление, чтение и проверку фактов. Ученик по-прежнему должен понимать материал и оценивать информацию самостоятельно.
</a:t>
            </a:r>
            <a:endParaRPr lang="en-US" sz="10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помогает учиться, общаться и создавать новое, если пользоваться им разумно. Надёжные пароли, проверка источников, уважение к людям и контроль времени у экрана делают работу в сети безопаснее.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 использовании интернета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2026-05-30T15:56:33Z</dcterms:created>
  <dcterms:modified xsi:type="dcterms:W3CDTF">2026-05-30T15:56:33Z</dcterms:modified>
</cp:coreProperties>
</file>