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квадратные уравнения: основные виды и способы решения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вида уравнений и научимся быстро находить корни.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неполные уравнения в курсе алгебры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линейные уравнения и полные квадратные, помогает видеть роль коэффициентов и понимать, почему у одних уравнений один корень, а у других — два или ни одного.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случай требует своего приёма: множитель, квадратный корень или простое деление.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случаев нужно уметь распознавать и решать по разным правилам.
</a:t>
            </a:r>
            <a:endParaRPr lang="en-US" sz="1943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неполного квадратного уравнения
</a:t>
            </a:r>
            <a:endParaRPr lang="en-US" sz="235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коэффициентов и выбора способа решения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вида ax² + bx = 0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правило нуля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множитель равен нулю. Поэтому рассматривают два случая: x = 0 и ax + b = 0.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второй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линейного уравнения ax + b = 0 получают x = -b/a. Этот корень существует, если a не равно нулю, как и требует условие квадратного уравнения.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x за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преобразуют так: x(ax + b) = 0. Это удобно, потому что общий множитель сразу показывает, где могут появиться корни.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число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 ≠ 0, обычно получаются два разных корня. Если b = 0, то уравнение превращается в ax² = 0 и даёт только x = 0.
</a:t>
            </a:r>
            <a:endParaRPr lang="en-US" sz="928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подставить найденные значения в исходное уравнение. Так можно быстро заметить ошибку в знаке, вычислении или преобразовании.
</a:t>
            </a:r>
            <a:endParaRPr lang="en-US" sz="8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уравнений вида ax² + bx = 0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общий множитель помогает быстро получить корни.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выделяется общий множитель, а затем корни находятся почти по одному алгоритму.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«Неполные квадратные уравнения»,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корня x = 0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значение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x = 0 означает, что при подстановке нуля левая часть уравнения обращается в ноль. Это один из самых простых и важных случаев для проверки.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множитель равен нулю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вида x(ax + b) = 0 значение x = 0 часто появляется сразу, потому что первый множитель уже равен нулю, и произведение тоже становится нулём.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этот корень соответствует точке пересечения графика с осью Ox. Поэтому ноль удобно представлять не только в записи, но и на рисунке.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уверенно объясняет, почему x = 0 подходит, значит он понимает правило нуля произведения и умеет связывать алгебру с графиком.
</a:t>
            </a:r>
            <a:endParaRPr lang="en-US" sz="10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корней бывает у уравнений вида ax² + bx = 0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вида важно, есть ли линейный член и совпадают ли найденные значения. Именно это определяет число решений в действительных числах.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случай с двумя корнями; один корень возможен только при вырождении в ax² = 0.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возможных случаев уравнения ax² + bx = 0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вида ax² + c = 0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Перенести свободный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записано как ax² + c = 0, сначала переносят c в правую часть: ax² = -c. Так удобнее перейти к квадрату неизвестного.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a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делят на коэффициент a, чтобы получить x² = -c/a. Этот шаг позволяет сразу увидеть, какое число стоит справа.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справа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справа получилось положительное число, уравнение имеет два действительных корня. Их находят как положительный и отрицательный квадратный корень из этого числа.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справа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справа стоит ноль, получается x² = 0. В таком случае единственный корень — x = 0, потому что квадрат нуля равен нулю.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справа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справа получилось отрицательное число, действительных корней нет. Квадрат любого действительного числа не может быть меньше нуля, поэтому решение в действительных числах отсутствует.
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уравнений вида ax² + c = 0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числа после переноса сразу влияет на ответ.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даёт два корня, ноль — один корень, отрицательное — ни одного действительного корня.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«Неполные квадратные уравнения»,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значением x² и числом корней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виду x² = k достаточно посмотреть на знак числа k, чтобы понять, есть ли у уравнения действительные решения.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k даёт два корня, ноль — один, отрицательное значение исключает решения в множестве действительных чисел.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«Квадратные уравнения».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простой случай: после деления на a остаётся x² = 0, поэтому единственное решение всегда равно нулю.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имеет уравнение вида ax² = 0 при a ≠ 0.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квадратного корня и деление уравнения на ненулевое число.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неполных квадратных уравнений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неверно перенести свободный член или поменять знак только у части выражения. В таких задачах каждый знак нужно проверять отдельно.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записывают только x = 0, хотя после применения правила нуля произведения появляется ещё один корень. Нужно внимательно рассматривать оба множителя.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уравнений вида x² = -5 нельзя писать действительные корни. Перед ответом важно убедиться, что полученное значение действительно может быть квадратом числа.
</a:t>
            </a:r>
            <a:endParaRPr lang="en-US" sz="1027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не доводят преобразование до конца и останавливаются на промежуточной записи. Ответ должен быть получен только после полного упрощения уравнения.
</a:t>
            </a:r>
            <a:endParaRPr lang="en-US" sz="1067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на множители иногда забывают вынести общий множитель за скобки. Из-за этого теряется один из корней, а решение становится неполным.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 подстановкой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найденного значения в исходном уравнении.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0948" y="2401195"/>
            <a:ext cx="359775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неполные квадратные уравнения в задачах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стороны квадрата или прямоугольника часто появляется выражение с x² или произведение x(x + 3). Такие задачи связывают формулы площади и длины сторон.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задачи описывает равенство площади, расстояния или периметра, его удобно перевести в уравнение. Неполные квадратные уравнения помогают быстро получить нужное значение.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иногда неизвестная величина входит во вторую степень после преобразования формулы. Тогда решение сводится к одному из знакомых видов неполных уравнений.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алгебра нужна не только в тетради. Уравнение помогает описать реальную ситуацию, а корень становится ответом в понятных единицах 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видов неполных квадратных уравнений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ax² + c = 0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переносят в другую часть, делят на a и рассматривают уравнение x² = k. Дальше ответ зависит от знака числа k.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ax² = 0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 a остаётся x² = 0. В этом случае решение только одно: x = 0, потому что квадрат равен нулю лишь при нуле.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ax² + bx = 0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выносят x за скобки и получают произведение. Затем применяют правило нуля произведения, поэтому обычно появляются два корня: ноль и ещё одно значение.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Общий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узнать, какие члены отсутствуют в записи ax² + bx + c = 0. После этого выбирают подходящий способ преобразования и обязательно проверяют ответ.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способа решения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на запись уравнения помогает понять, какой шаг делать первым: разложение, перенос или деление на a.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распознан вид уравнения, тем меньше лишних преобразований и ошибок при решении.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решения неполных квадратных уравнений.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теме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вид уравнения с ответом и проверьте, как быстро вы распознаёте нужный способ решения.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определяется вид уравнения, а уже потом записывается ответ; это самый надёжный путь к правильному решению.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«Неполные квадратные уравнения».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5977" y="1808825"/>
            <a:ext cx="37065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практической работой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вид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сразу замечать, какие члены отсутствуют в записи ax² + bx + c = 0. От этого зависит способ решения и число возможных корней.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нужный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есть свой путь: вынос общего множителя, перенос слагаемого или извлечение квадратного корня. Смешивать эти способы не следует.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корень лучше подставить в исходное уравнение. Такая проверка помогает заметить ошибку в знаке, вычислении или преобразовании.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число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встречаются случаи с двумя, одним или нулём действительных корней. По форме уравнения можно заранее предположить правильный ответ.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квадратные уравнения: первый уверенный шаг к квадратным уравнениям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быстро узнавать вид уравнения, выбирать удобный способ решения и проверять результат. Эти навыки понадобятся дальше при изучении полных квадратных уравнений и текстовых задач.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2026-05-29T14:28:14Z</dcterms:created>
  <dcterms:modified xsi:type="dcterms:W3CDTF">2026-05-29T14:28:14Z</dcterms:modified>
</cp:coreProperties>
</file>