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Г. Распутин: жизнь, эпоха, 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говорил о совести, памяти и цене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фон времени Распутина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Распутина выросло в эпоху стремительных перемен, когда судьба деревни, человека и традиции стала одной из главных тем русской литературы.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 — рождение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родился 15 марта 1937 года в селе Усть-Уда Иркутской области.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в деревне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природа, крестьянский труд и семейный уклад рано стали основой его внутреннего мира.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детство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еды и тяжёлый быт научили его особенно остро чувствовать цену терпения и долга.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темы памяти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деревенского детства определил постоянный интерес писателя к нравственной стойкости человека.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Сибири и формирование мировоззрения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шаги в профессии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Иркутский университет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Распутин поступил на историко-филологический факультет и окончил его в 1959 году, получив серьёзную гуманитарную подготовку.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газетах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Журналистская практика научила его замечать характерную деталь, точно передавать событие и видеть за бытовым фактом человеческую драму.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Телевизионный опыт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 телевидении развивала чувство устной речи и помогала писать живо, без лишней риторики, опираясь на естественную интонацию.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прозе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филологической школы и репортёрской наблюдательности сделало его ранние тексты лаконичными, точными и психологически убедительными.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Иркутск в прозе Распутина — не просто точка на карте, а место, где личная память соединяется с историей края. Здесь особенно ощутимы движение времени и близость суровой сибирской природы.
</a:t>
            </a:r>
            <a:endParaRPr lang="en-US" sz="99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большой реки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Ангара у Распутина часто воспринимается как часть духовного пейзажа, в котором отражаются сила, течение жизни и неизбежность перемен. Через этот образ писатель говорит о непрерывности человеческой памяти.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Ангара как образ судьбы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Усть-Уда, Братск и таёжные сёла создают в его книгах пространство родины, где деревянные дома, берег, лес и дорога становятся знаками укоренённости человека в земле и истории.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 таёжный мир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Иркутск, Ангара и Сибирь как пространство памяти
</a:t>
            </a:r>
            <a:endParaRPr lang="en-US" sz="23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вход в большую литературу
</a:t>
            </a:r>
            <a:endParaRPr lang="en-US" sz="2405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рассказы Распутина появились в конце 1950-х — начале 1960-х годов и сразу выделились вниманием к повседневной жизни без внешней эффектности.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в журналах «Юность» и «Наш современник» принесли ему широкую известность и вывели в круг заметных прозаиков нового поколения.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текстах уже заметны будущие опорные темы: нравственная ответственность, внутренний выбор героя и умение через бытовую ситуацию говорить о главном.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488314"/>
            <a:ext cx="4332300" cy="2733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В. Г. Распутина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повести Распутина показывают развитие его нравственной и социальной проблематики.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продуктивный период пришёлся на 1970-е годы; именно тогда сложился его узнаваемый художественный почерк.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биографии и основным произведениям В. Г. Распутина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«Деньги для Марии»: нравственный выбор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особенно ясно проявляется авторский принцип: важнее всего не внешняя правильность, а честность перед совестью и близкими.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показывает, как бытовая ситуация оборачивается серьёзным нравственным испытанием и заставляет героев отвечать за собственное отношение к человеку.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выявляет скрытые черты характера: кто-то готов к участию и жертве, а кто-то предпочитает отстраниться и сохранить личный покой.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повести — не событие само по себе, а проверка людей на способность к состраданию, когда помочь ближнему трудно и неудобно.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«Последний срок»: тема семьи и прощания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дни матери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Старость и близость смерти становятся для героини временем ожидания детей и проверки семейной памяти.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Приезд детей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 родном доме обнаруживает отчуждение, суету и неспособность сразу почувствовать истинную тяжесть происходящего.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Запоздалое прозрение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вины приходит слишком поздно, и повесть убеждает, что долг перед родителями нельзя откладывать.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нравственный конфликт в прозе Распутина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ход конфликта в повестях писателя: от устойчивого быта к нравственному выбору.
</a:t>
            </a:r>
            <a:endParaRPr lang="en-US" sz="1228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219" y="117203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78677"/>
            <a:ext cx="376800" cy="301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78677"/>
            <a:ext cx="376800" cy="301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повести «Живи и помни»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Дезертирство и разрыв с миром
</a:t>
            </a:r>
            <a:pPr algn="l" indent="0" marL="0">
              <a:lnSpc>
                <a:spcPct val="9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Гуськов, нарушив воинский долг, оказывается вне привычного человеческого порядка. Его бегство становится не только личной ошибкой, но и нравственной катастрофой, от которой страдают близкие.
</a:t>
            </a:r>
            <a:endParaRPr lang="en-US" sz="1297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Настёна хранит верность мужу, хотя эта верность требует от неё внутренней силы и молчаливого терпения. Через её образ Распутин показывает, что любовь может быть связана с жертвой и болью.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сильнее страха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повести не могут скрыться от собственного морального суда. Распутин убеждает: человек отвечает не только перед людьми, но и перед своей совестью, которая не отпускает даже в одиночестве.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одиночества
</a:t>
            </a:r>
            <a:pPr algn="l" indent="0" marL="0">
              <a:lnSpc>
                <a:spcPct val="9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Андрей уходит от людей, тем безысходнее становится его положение. Одиночество в повести изображено как следствие нравственного разрыва, который разрушает и личность, и человеческие отношения.
</a:t>
            </a:r>
            <a:endParaRPr lang="en-US" sz="12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«Прощание с Матёрой»: гибель островной 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Матёра у Распутина — не просто место действия, а живая память о предках, труде и укладе жизни. Её гибель воспринимается как утрата духовной опоры, которую невозможно заменить техническим успехом.
</a:t>
            </a:r>
            <a:pPr algn="l" indent="0" marL="0">
              <a:lnSpc>
                <a:spcPct val="115000"/>
              </a:lnSpc>
              <a:buNone/>
            </a:pPr>
            <a:r>
              <a:rPr lang="en-US" sz="1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затопления соединяет бытовую конкретность и символический смысл: исчезают дом, кладбище, привычный берег, а вместе с ними — связь поколений. Повесть звучит как тревожное предупреждение о цене исторических перемен.
</a:t>
            </a:r>
            <a:endParaRPr lang="en-US" sz="249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основных произведений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интенсивный творческий подъём пришёлся на 1970-е годы: именно тогда Распутин создал свои самые известные повести, определившие его литературный облик.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вершина зрелости пришлась на 1970-е годы, когда нравственная проблематика и сибирская тема достигли наибольшей силы.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основных произведений В. Г. Распутина из представленного плана презентации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выходит в середине 1980-х и точно передаёт ощущение надвигающегося духовного кризиса, который проявляется через бытовую катастрофу и поведение людей.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
</a:t>
            </a:r>
            <a:pPr algn="ctr" indent="0" marL="0">
              <a:lnSpc>
                <a:spcPct val="120004"/>
              </a:lnSpc>
              <a:buNone/>
            </a:pPr>
            <a:r>
              <a:rPr lang="en-US" sz="1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повести стал временем особенно острого разговора о распаде нравственных оснований и внутренней усталости общества.
</a:t>
            </a:r>
            <a:pPr algn="ctr" indent="0" marL="0">
              <a:lnSpc>
                <a:spcPct val="120004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91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повести «Пожар» из литературной биографии В. Г. Распутина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и гражданская позиция писателя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последовательно защищал Байкал, сибирскую природу и право человека жить в среде, не разрушенной бездумным хозяйствованием.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говорил о судьбе деревни как о вопросе национальной памяти, а не только экономики, связывая её сохранение с культурной преемственностью.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публицистике писатель подчёркивал нравственную ответственность власти и интеллигенции, считая, что общественные решения должны соотноситься с совестью и исторической памятью.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прозы Распутина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Сдержанный лиризм помогает Распутину говорить о боли и утрате без внешней эффектности, делая эмоциональное воздействие особенно сильным и достоверным.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Точная бытовая деталь создаёт ощущение подлинной жизни, а через повседневные жесты и вещи раскрываются характеры и скрытые конфликты героев.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Центральный сюжетный узел почти всегда связан с нравственным выбором, поэтому частная история у Распутина перерастает в философский разговор о совести и ответственности.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Пейзаж у писателя не служит фоном: он отражает внутреннее состояние человека, смену времени и тревогу эпохи, становясь частью смысла 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В. Г. Распутина в «деревенской прозе»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нравственный мир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показывает деревню не только как место проживания, но как пространство памяти, родственных связей и проверенных временем человеческих отношений, где особенно ясно видны доброта и ответственность.
</a:t>
            </a:r>
            <a:endParaRPr lang="en-US" sz="1045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корни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связь человека с землёй имеет нравственный смысл: утрата родной среды означает утрату опоры, без которой трудно сохранить достоинство, память и внутреннюю цельность.
</a:t>
            </a:r>
            <a:endParaRPr lang="en-US" sz="1171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культурной преемственности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Распутина стала важной частью разговора о национальной культуре, потому что в ней исторический прогресс оценивается через его последствия для семьи, памяти и духовной жизни народа.
</a:t>
            </a:r>
            <a:endParaRPr lang="en-US" sz="11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59439"/>
            <a:ext cx="4332300" cy="136977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Награды, признание и общественный авторитет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знаки признания литературного и общественного значения В. Г. Распутина.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подтверждают устойчивое значение его творчества: Распутин был признан и советской, и постсоветской культурой как крупный писатель и моральный авторитет.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государственных премиях В. Г. Распутина из представленного плана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00700" y="247075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литературное наследие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145050" y="1366225"/>
            <a:ext cx="2118900" cy="17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
</a:t>
            </a:r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продолжал публицистическую работу, выступая по вопросам культуры, истории и духовных ценностей, которые считал необходимыми для общественной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0325" y="1366225"/>
            <a:ext cx="2118900" cy="17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марта 2015 года
</a:t>
            </a:r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умер в Москве, завершив путь, в котором литературное слово было неотделимо от гражданской ответственности и защиты нравственных ориентиров.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0300" y="1366225"/>
            <a:ext cx="2118900" cy="17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
</a:t>
            </a:r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и статьи остаются актуальными благодаря темам памяти, семьи, экологии, утраты корней и личной совести, важным для современного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Распутин остаётся важным писателем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показал, что судьба человека неотделима от памяти, семьи, родной земли и нравственного выбора. Именно поэтому его проза и сегодня помогает размышлять о совести и ответственности.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2026-05-23T16:23:23Z</dcterms:created>
  <dcterms:modified xsi:type="dcterms:W3CDTF">2026-05-23T16:23:23Z</dcterms:modified>
</cp:coreProperties>
</file>