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грани, рёбра, вершины и превращаем развертку в объёмную модель.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многогранников на уроке геометрии в 7 классе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помогают увидеть геометрию в пространстве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 удобно рассматривать как фигуру из плоских граней: его можно нарисовать, посчитать и собрать из бумаги. Такая работа соединяет чертёж с реальным объёмом и делает свойства фигур понятнее для школьника.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многогранника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Грань многогранника — это плоская поверхность, образованная многоугольником. Именно по граням легче всего узнавать фигуру на рисунке и в готовой бумажной модели.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Ребро возникает там, где две грани пересекаются. По числу рёбер удобно проверять, правильно ли собрана модель и совпадает ли она с геометрическим описанием фигуры.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 — это точка, в которой сходятся рёбра. Для куба, например, характерны 6 граней, 12 рёбер и 8 вершин, а для тетраэдра — 4, 6 и 4.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525" y="137452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состоит из шести одинаковых квадратных граней, поэтому его легко распознать на чертеже и в готовой бумажной модели. Его симметрия помогает быстро проверять правильность построения.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59525" y="2490898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развертка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куба обычно включает шесть квадратов, соединённых по рёбрам. После сгибания она образует замкнутую объёмную фигуру без сложных дополнительных элементов.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360727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часто используют на уроках, потому что по нему удобно считать грани, рёбра и вершины. На его примере школьники учатся связывать плоский рисунок с объёмным телом.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 самая знакомая модель многогранника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многогранников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основные многогранники по числу элементов и форме граней.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элементов зависит от вида фигуры, но способ их подсчёта остаётся одинаковым.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«Многогранники»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модель из развертки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практической работы на уроке геометрии.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развертки дают одинаковый куб, если все грани соединяются без зазоров и перекосов. Это показывает, что плоский чертёж может иметь несколько правильных вариантов.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различных разверток известно для куба, поэтому одну и ту же фигуру можно собрать разными способами.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10
</a:t>
            </a:r>
            <a:endParaRPr lang="en-US" sz="401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развертки куба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элементов у разных многогранников
</a:t>
            </a:r>
            <a:endParaRPr lang="en-US" sz="232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заметить, какие фигуры устроены сложнее и какие имеют больше элементов при подсчёте.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фигур с похожей внешней формой число элементов может различаться; важны не только грани, но и их расположение.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«Многогранники»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вершина для всех граней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легко узнаётся по тому, что боковые треугольные грани сходятся в одной общей вершине. Именно эта особенность делает модель наглядной: видно, как все стороны «стягиваются» к одной точке, а основание остаётся отдельной плоской фигурой.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правильной квадратной пирамиды основание имеет форму квадрата, а боковые грани одинаковы. В модели хорошо видно, что такая фигура имеет 5 граней, 8 рёбер и 5 вершин, поэтому её удобно проверять по числу элементов.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напоминает известные архитектурные формы, поэтому её часто показывают на примерах зданий и макетов. Бумажная модель помогает понять не только геометрию, но и то, как объёмная форма воспринимается в реальном пространстве.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 её характерные признаки
</a:t>
            </a:r>
            <a:endParaRPr lang="en-US" sz="29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Призмы в повседневных предметах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 и упаковочные блоки часто имеют форму призмы. Такая форма удобна тем, что её легко складывать, хранить и перевозить, а стороны удобно измерять и сравнивать.
</a:t>
            </a:r>
            <a:endParaRPr lang="en-US" sz="1170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 и 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строительные элементы похожи на прямоугольную призму. Благодаря ровным граням и параллельным основаниям такие предметы устойчивы и хорошо сочетаются при укладке.
</a:t>
            </a:r>
            <a:endParaRPr lang="en-US" sz="1187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Практичный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призмы два равных основания, поэтому её легко использовать для изучения площади поверхности и объёма. На таких моделях удобно видеть, как измерения связаны с формой.
</a:t>
            </a:r>
            <a:endParaRPr lang="en-US" sz="1161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призма помогает сравнивать плоский чертёж с объёмным телом. Школьники быстрее понимают, как расположены грани, рёбра и вершины у знакомых предметов.
</a:t>
            </a:r>
            <a:endParaRPr lang="en-US" sz="12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готовой модели шаг за шагом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контроля бумажной модели многогранника на соответствие теории и аккуратность сборки.
</a:t>
            </a:r>
            <a:endParaRPr lang="en-US" sz="12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число элементов у разных фигур
</a:t>
            </a:r>
            <a:endParaRPr lang="en-US" sz="270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фигур с близкими по виду гранями число рёбер и вершин может заметно отличаться, поэтому для проверки важны все три характеристики сразу.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Суммарное число элементов не равно простоте формы: важны не только размеры, но и взаимное расположение граней.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свойства многогранников: куб 6/12/8, тетраэдр 4/6/4, октаэдр 8/12/6, треугольная призма 5/9/6, квадратная пирамида 5/8/5.
</a:t>
            </a:r>
            <a:endParaRPr lang="en-US" sz="8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676" y="1038300"/>
            <a:ext cx="36324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простых материалов помогает сделать модель точной, прочной и удобной для сборки.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удобна для сгибов, картон — для жёсткости, а инструменты разметки и склейки обеспечивают точность и прочность модели.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для построения бумажных моделей многогранников.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школьного моделирования
</a:t>
            </a:r>
            <a:endParaRPr lang="en-US" sz="2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Разметка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листе отмечают все размеры, проверяя одинаковую длину рёбер, прямые углы и симметрию развертки. Ошибка на этом этапе сразу отражается на всей модели.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Сборка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детали вырезают, сгибают и склеивают по линиям. Здесь особенно важно не сместить грани и не изменить форму из-за неточного сгиба.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сборки сравнивают модель с чертежом и теоретическим описанием. Если все элементы совпадают, многогранник сохраняет правильную форму и легко изучается на практике.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обеспечить точность измерений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в архитектуре и дизайне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457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часто используют в фасадах, крышах и павильонах, потому что их грани создают чёткий силуэт и помогают делать конструкцию выразительной и устойчивой.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формы
</a:t>
            </a:r>
            <a:endParaRPr lang="en-US" sz="1171" dirty="0"/>
          </a:p>
        </p:txBody>
      </p:sp>
      <p:sp>
        <p:nvSpPr>
          <p:cNvPr id="11" name="Text 4"/>
          <p:cNvSpPr txBox="1"/>
          <p:nvPr/>
        </p:nvSpPr>
        <p:spPr>
          <a:xfrm>
            <a:off x="2213748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упаковке, мебели и декоративных элементах многогранные формы делают объект заметным и удобным для использования. Модель заранее показывает, как он будет выглядеть в объёме.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предметов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07293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Макеты зданий и дизайнерских проектов помогают представить будущий объект до строительства. Бумажная модель позволяет быстро проверить пропорции, симметрию и общее впечатление.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макеты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многогранники встречаются чаще всего
</a:t>
            </a:r>
            <a:endParaRPr lang="en-US" sz="291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Многогранные формы особенно заметны там, где важны прочность, удобство хранения или наглядность будущего объекта, поэтому они часто встречаются в быту и учебе.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упаковка и учебные модели: именно здесь многогранник проще всего увидеть, собрать и использовать на практике.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распространённости типичных примеров в быту, технике и школьных заданиях.
</a:t>
            </a:r>
            <a:endParaRPr lang="en-US" sz="10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развертка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развертка выбрана неправильно, грани не сходятся в объёмную фигуру. Тогда модель получается открытой, а её рёбра и вершины не совпадают с теорией.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клапанов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клапанов детали трудно соединить, поэтому склейка становится слабой или невозможной. Из-за этого модель может разваливаться и терять правильную форму после сборки.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длины рёбер нарушают симметрию и мешают замыканию фигуры. Даже небольшое расхождение заметно влияет на вид модели и число правильно соединённых граней.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Грубый сгиб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толстый материал или неаккуратный сгиб создают перекосы. В результате грани наклоняются, линии становятся неровными, а готовая фигура выглядит неустойчивой.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создании моделей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чертежа к объёмной модели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изготовления бумажного многогранника: от развертки до проверки готовой фигуры.
</a:t>
            </a:r>
            <a:endParaRPr lang="en-US" sz="15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моделирование многогранников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представлять, как плоская развертка превращается в объёмную фигуру. Это помогает лучше понимать положение граней, рёбер и вершин в пространстве.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деталям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сборке нужно точно измерять, аккуратно сгибать и проверять каждое соединение. Такая работа приучает замечать мелкие неточности, которые влияют на результат.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чертежей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связывает рисунок и предмет, поэтому школьник быстрее понимает условные обозначения и учится соотносить схему с реальной формой многогранника.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свойств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фигуру можно подержать в руках, легче запомнить её название, число элементов и особенности строения. Так геометрические правила усваиваются увереннее.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делает геометрию наглядной и понятной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Развертки, измерения и сборка превращают абстрактные свойства многогранника в понятную работу с реальной моделью. Именно поэтому такие задания помогают учиться точнее и увереннее.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2026-05-29T01:04:59Z</dcterms:created>
  <dcterms:modified xsi:type="dcterms:W3CDTF">2026-05-29T01:04:59Z</dcterms:modified>
</cp:coreProperties>
</file>