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системы, обеспечивающие жизнеспособность и связь органов организма.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веществ и координация функций: ключевые вопросы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работ Галена до открытия кровообращения Вильямом Гарвеем шло понимание механизмов тела. Значение нервной и лимфатической систем дополнило картину здоровья и болезней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знаний о жизни и теле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метаболитов и продуктов распада предотвращает накопление токсинов, защищая клетки от повреждений и преждевременной гибели.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процессов транспорта приводит к ухудшению клеточного обмена, снижению функциональной активности и может вызвать гибель тканей.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Клеткам необходим постоянный приток кислорода, воды и питательных веществ для осуществления жизненно важных функций и поддержания метаболизма.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транспортировки веществ для клетки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гормоны к клеткам, а также уносит углекислый газ и отходы обмена. Она обеспечивает связь между различными органами и тканями.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движущая сила жизни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возвращают лишнюю тканевую жидкость в кровоток, а лимфатические узлы фильтруют вредные частицы и участвуют в иммунном ответе организма.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система: защита и баланс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 тесно связаны, обеспечивая равновесие жидкости и защиту организма от инфекций через комплексные пути движения веществ.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систем в поддержании гомеостаза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системы транспорта веществ в организме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состоит из плазмы и форменных элементов: эритроцитов, лейкоцитов и тромбоцитов, выполняющих различные жизненно важные функции.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обеспечивают транспорт кислорода и углекислого газа с помощью белка гемоглобина, поддерживая дыхательные процессы клеток.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защищают организм, борясь с инфекциями, уничтожая бактерии и вирусы, а также участвуют в иммунных реакциях.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Тромбоциты ответственны за свёртывание крови и предотвращают кровопотерю при повреждении сосудов, сохраняя целостность тканей.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крови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элементы крови и их функции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кислород, лейкоциты обеспечивают иммунитет, тромбоциты участвуют в свертывании, плазма транспортирует вещества.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крови взаимодействуют для поддержания здоровья и баланса тканей.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составляет более половины объёма крови, обеспечивая растворение и транспорт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эритроцитов в форменных элементах подчёркивает их ключевую роль в кислородном обмене.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2020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крови: процентное соотношение компонентов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из правого желудочка в лёгкие, где насыщается кислородом. Затем она возвращается в сердце для дальнейшего распределения по телу.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круг: насыщение крови кислородом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левового желудочка обогащённая кислородом кровь поступает ко всем органам, обеспечивая их кислородом и питательными веществами, после чего собирает углекислый газ и отходы обмена.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круг: питание органов и тканей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 большой круги кровообращения в действии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почки и мышцы получают наибольший объём крови, обеспечивая активный обмен и фильтрацию.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кровотоке отражают функциональные потребности каждого органа в кислороде и питании.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2019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кровотока между органами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679" y="2261850"/>
            <a:ext cx="222338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лимфатической системы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избыточной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аккумулирует излишки тканевой жидкости, предотвращая отёки и поддерживая баланс жидкости в организме.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вредные частицы и бактерии, создавая барьер на пути инфекций.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жидкости в кровоток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возвращается к венам, обеспечивая циркуляцию и поддерживая объём крови стабильным.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способствует переносу жиров из кишечника, снабжая организм энергией и строительными материалами.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клетки, или нейроны, передают сигналы с помощью электрофизиологических процессов. Они обеспечивают мгновенную реакцию организма на внешние и внутренние изменения, поддерживая баланс и адаптацию.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нервных клеток в передаче информации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 — это специальные контакты между нейронами, где происходит передача химических сигналов. Они позволяют сигналам быстро переходить от одной клетки к другой, обеспечивая точную координацию.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синапсы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 периферическая нервная системы совместно управляют движениями и восприятием раздражителей. Этот процесс помогает организму быстро реагировать и приспосабливаться к меняющимся условиям среды.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движений и реакций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быстрая координация организма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нервного импульса
</a:t>
            </a:r>
            <a:endParaRPr lang="en-US" sz="3197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нервного сигнала по рефлекторной дуге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252" y="1235525"/>
            <a:ext cx="2698945" cy="3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27" y="1235525"/>
            <a:ext cx="2698945" cy="32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4402" y="1235525"/>
            <a:ext cx="2698945" cy="32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977" y="1235525"/>
            <a:ext cx="2698945" cy="32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контролирует рост и развитие организма, выделяя гормоны, которые влияют на другие эндокринные железы. Он играет ключевую роль в поддержании баланса функций.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5182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организма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328230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выделяет тироксин, который регулирует скорость обменных процессов, влияя на энергию и теплообразование в организме.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328355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обмен веществ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114025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Вырабатывают адреналин, усиливающий сердцебиение и повышающий уровень энергии при опасности, подготавливая тело к быстрой реакции.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6115275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реакция на стресс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8945750" y="5242625"/>
            <a:ext cx="2700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 инсулин, который снижает уровень глюкозы в крови, обеспечивая питание клеток и предотвращая повреждение тканей.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8947000" y="4631700"/>
            <a:ext cx="26976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контроль сахара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и её роль в регуляции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и их гормоны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железы и функцию их гормонов, отвечающих за жизненно важные процессы в организме.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железа выделяет специфический гормон, играющий ключевую роль в регуляции обмена веществ и адаптации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может ускорять или замедлять выработку гормонов, быстро реагируя на изменения внешней среды и внутреннего состояния.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выделяемые эндокринными железами, в свою очередь, влияют на активность нейронов, регулируя метаболизм, рост и стрессовые реакции.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действует как центр, связывающий нервные сигналы с гормональными реакциями, обеспечивая интеграцию функций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нервной и эндокринной 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реакции, такие как отдёргивание руки при ожоге, происходят за доли секунды благодаря прямой передаче сигнала в нервной системе.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адреналина в стрессовой ситуации происходит медленнее, но обеспечивает длительное повышение готовности организма к действию.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нервных реакций позволяет быстро адаптироваться к угрозам, тогда как гормональные изменения создают устойчивость к длительным нагрузкам.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механизма совместно обеспечивают баланс между мгновенными и продолжительными адаптационными процессами в организме.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медленные ответы организма: примеры
</a:t>
            </a:r>
            <a:endParaRPr lang="en-US" sz="3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уровень сахара быстро возрастает из-за всасывания глюкозы. Затем инсулин снижает его до нормального значения в течение двух часов.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функционирование поджелудочной железы и инсулина важно для поддержания баланса сахара в крови и предотвращения гипергликемии.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физиологии питания,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уровня глюкозы в крови после приёма пищи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параметров организма вызывает ответные реакции, возвращающие их к норме. Такой механизм позволяет поддерживать устойчивость внутренних условий даже при внешних изменениях.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обратной связи в гомеостазе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 регулирующие системы взаимодействуют для контроля температуры, давления и химического состава крови, обеспечивая жизнеспособность и адаптацию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систем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постоянства внутренней среды
</a:t>
            </a:r>
            <a:endParaRPr lang="en-US" sz="30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возникает при дефиците инсулина, нарушая регуляцию уровня глюкозы и вызывая усталость и проблемы с обменом веществ.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проявляется уменьшением количества эритроцитов, что снижает перенос кислорода и приводит к слабости и снижению работоспособности.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Иммунодефицит ослабляет защитные функции лимфатической системы, увеличивая риск частых инфекционных заболеваний и замедляя восстановление.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транспортировки и координации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транспортных и регулирующих систем обеспечивает адаптацию, рост и выживание. Нарушения ведут к болезням, снижая качество жизни и требуя медицинского вмешательства.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систем — основа здоровья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2026-05-08T05:55:26Z</dcterms:created>
  <dcterms:modified xsi:type="dcterms:W3CDTF">2026-05-08T05:55:26Z</dcterms:modified>
</cp:coreProperties>
</file>