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углам определить, что прямые параллельны?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вокруг нас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пересекаются и сохраняют одинаковое расстояние. Их легко увидеть в тетради, на рельсах, дорожной разметке, рамах и окнах. В геометрии это важная тема для доказательств и задач с секущей.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 плоскости называют параллельными, если они не имеют общей точки. Даже при продолжении они не встречаются, а расстояние между ними остаётся одинаковым.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Такая запись кратко показывает, что прямые лежат в одной плоскости и не пересекаются, поэтому их можно использовать в геометрических доказательствах.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продолжении прямые всё же пересекаются, они не параллельны. Для параллельных прямых расстояние между ними в любом месте одинаково, что удобно проверять на чертеже.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восемь углов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25875" y="1178269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 — это прямая, которая пересекает две другие прямые в двух точках. Она как будто «разрезает» рисунок и помогает сравнивать углы между прямыми.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925875" y="2479782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углов 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пересечения образуется восемь углов. Чтобы не путаться, их нумеруют или отмечают дугами. Это упрощает поиск нужных углов в задаче и делает чертёж понятнее.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5875" y="3781307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выделяют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восьми углов особенно важны соответственные, накрест лежащие и односторонние внутренние. Именно с ними связаны признаки параллельности, которые используют в доказательствах.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 секущей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углов помогают проверить, параллельны ли прямые.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из трёх условий достаточно, чтобы доказать параллельность прямых.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признаки параллельных прямых при пересечении секущей.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параллельности прямых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74600"/>
            <a:ext cx="54072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соответствующие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два соответственных угла оказались равными, можно сразу сделать вывод: прямые параллельны. Это удобно, когда углы занимают одинаковое положение относительно секущей.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842906"/>
            <a:ext cx="54072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соответственных углов служит достаточным основанием для записи a ∥ b. Такой признак часто используют в школьных задачах, когда нужно коротко и точно доказать параллельность.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на чертеже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находятся по одну сторону от секущей и в одинаковом положении при двух пересечениях. На схеме их удобно отмечать одинаковыми дугами или цветом.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чертёж позволяет быстро увидеть, какие углы нужно сравнивать. Это снижает риск ошибки и помогает уверенно применить первый признак параллельности прямых.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рисунок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параллельности прямых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2850" y="1477200"/>
            <a:ext cx="20784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лежат между двумя прямыми и по разные стороны от секущей. Если такая пара углов равна, это сразу указывает на параллельность прямых.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4450" y="1477200"/>
            <a:ext cx="2078400" cy="31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признак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полезен, когда на рисунке легко заметить внутренние углы по обе стороны секущей. Их равенство позволяет доказать, что прямые не пересекаются.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6" y="1374530"/>
            <a:ext cx="55365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расположены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находятся внутри полосы между прямыми и лежат по разные стороны от секущей. Такое расположение отличает их от соответственных углов, которые стоят одинаково.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6" y="2842853"/>
            <a:ext cx="55365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накрест лежащие углы равны. Поэтому их часто используют как главное условие, когда нужно доказать параллельность по готовому чертежу.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параллельности прямых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74600"/>
            <a:ext cx="54072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равна 180°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внутренние углы в сумме дают 180°, то прямые параллельны. Эти углы находятся между прямыми и по одну сторону от секущей.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842906"/>
            <a:ext cx="54072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развернутым углом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связан с развернутым углом: вместе углы образуют 180°. Он особенно полезен, когда один угол известен, а второй нужно найти или проверить.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в сравнении
</a:t>
            </a:r>
            <a:endParaRPr lang="en-US" sz="294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работают как равноправные способы доказательства, но опираются на разные пары углов на чертеже.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два признака основаны на равенстве, третий — на сумме 180°; любой из них достаточно для вывода о параллельности.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«Признаки параллельности прямых».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параллельности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решения: от поиска секущей и вида углов к выбору признака и записи вывода.
</a:t>
            </a:r>
            <a:endParaRPr lang="en-US" sz="14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013" y="1295150"/>
            <a:ext cx="406125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параллельных прямых
</a:t>
            </a:r>
            <a:endParaRPr lang="en-US" sz="2525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параллельные прямые пересечены секущей, соответственные углы оказываются равными. Это свойство удобно для проверки чертежа и часто служит первым шагом в доказательстве параллельности.
</a:t>
            </a:r>
            <a:endParaRPr lang="en-US" sz="1254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накрест лежащие углы тоже равны. Они находятся между прямыми и по разные стороны от секущей, поэтому их легко использовать в решении задач.
</a:t>
            </a:r>
            <a:endParaRPr lang="en-US" sz="1326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при параллельных прямых в сумме дают 180°. Это свойство связывает тему с развернутым углом и помогает находить неизвестные значения на рисунке.
</a:t>
            </a:r>
            <a:endParaRPr lang="en-US" sz="13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угловые соотношения можно использовать и как они связаны с выводом о параллельности.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угловые соотношения приводят к одному и тому же выводу, поэтому в задаче можно выбирать наиболее удобный признак.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формулам темы.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свойства: что с чем связано
</a:t>
            </a:r>
            <a:endParaRPr lang="en-US" sz="29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45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принимают соответственные углы за накрест лежащие. Чтобы не ошибиться, нужно смотреть не только на величину, но и на положение углов относительно секущей и прямых.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углов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62182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одностороннем признаке учитываются именно внутренние углы между прямыми. Если рассматривать любые углы по одной стороне секущей, вывод может оказаться неверным.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внешние углы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969819" y="1748381"/>
            <a:ext cx="2600796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ответа полезно ещё раз отметить, где находится секущая, какие углы образуют пару и одинаково ли они расположены. Точная проверка экономит время и исключает ошибки.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схему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один внутренний угол равен 65°, а другой односторонний внутренний угол — 115°. Оба угла расположены между прямыми и по одну сторону от секущей.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значения: 65° + 115° = 180°. Это означает, что данные углы являются односторонними внутренними и удовлетворяют третьему признаку параллельности.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сумма односторонних внутренних углов равна 180°, прямые параллельны. В записи решения достаточно указать признак и сделать краткий вывод: a ∥ b.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задачи на параллельность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признаки параллельности
</a:t>
            </a:r>
            <a:endParaRPr lang="en-US" sz="2874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помогают доказывать свойства прямоугольников, параллелограммов и других фигур. С их помощью удобно обосновывать, что противоположные стороны действительно параллельны.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чертежей признаки позволяют проверять аккуратность линий, находить неизвестные углы и следить за тем, чтобы элементы рисунка располагались точно и без перекосов.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встречаются в архитектуре, на железной дороге, в тетрадной бумаге и дорожной разметке. Геометрия помогает понять, почему такие формы удобны и наглядны.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параллельных прямых в окружающем мире
</a:t>
            </a:r>
            <a:endParaRPr lang="en-US" sz="223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примерах параллельные линии делают форму понятной, а расстояния между ними — удобными для измерения и проверки.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помогает создавать порядок и точность в разных сферах, от строительства до школьных записей и транспорта.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примерам, приведённым в теме урока.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 краткие формулировки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a ∥ b кратко показывает, что две прямые параллельны. Такая запись часто встречается в решениях задач и на геометрических чертежах.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соответственные углы равны, это служит признаком параллельности. Формулировка помогает быстро увидеть нужное условие и сделать правильный вывод по рисунку.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накрест лежащих углов тоже доказывает параллельность прямых. Важно помнить их расположение: между прямыми и по разные стороны от секущей.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внутренние углы в сумме дают 180°, прямые параллельны. Эта формула особенно полезна, когда один угол известен, а второй нужно найти.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Параллельность, которую легко доказать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собрали три надёжных признака параллельности прямых и научились различать виды углов при секущей. Эти правила помогают уверенно решать задачи и читать геометрические чертежи.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2026-06-03T10:33:53Z</dcterms:created>
  <dcterms:modified xsi:type="dcterms:W3CDTF">2026-06-03T10:33:53Z</dcterms:modified>
</cp:coreProperties>
</file>