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энергетические ресурсы: обзор и ключевые темы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— фундамент развития России: нефть, газ, уголь, гидро, атом и ВИЭ.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как основа прогресса общества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определяет скорость индустриального роста. Российская энергетика сформировалась с XIX века, став ключом к развитию индустрии, транспорта и городов через электрификацию.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энергоресурсов России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богатства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крупнейшими в мире запасами нефти, газа и угля, что обеспечивает её ведущие позиции на глобальном энергетическом рынке.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Гидроэнергия и атомная мощь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реки и развитая атомная промышленность создают значительный потенциал для устойчивого производства электроэнергии.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возобновляемых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ветра, солнца и биомассы активно продвигается в регионах с высоким экологическим потенциалом и низкой нагрузкой.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 топ-2 мировых производителей нефти с крупными месторождениями в Западной Сибири и Волго-Уральском регионе.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4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нефти составляет значительную часть российского товарного экспорта, усиливая экономику страны.
</a:t>
            </a:r>
            <a:endParaRPr lang="en-US" sz="2154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служба государственной статистики РФ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нефти и газа по регионам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удерживает лидерство, а Ямал активно наращивает объемы добычи газа.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добычи в новых регионах демонстрирует диверсификацию и устойчивое развитие отрасли.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энергетики РФ, 2023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обладает крупнейшими мировыми запасами природного газа, сосредоточенными на Ямале, Уренгое и в шельфовых месторождениях.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газа организован через трубопроводы в Европу и Азию, а также в сжиженном виде, укрепляя геополитические позиции страны.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газ: масштабы и стратегическое 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— традиционный энергетический ресурс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угольные бассейны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Кузнецкий и Канско-Ачинский бассейны — основные центры добычи, обеспечивающие топливом энергетику и металлургию.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угля в экономике и экологии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доля угля в энергобалансе снизилась, он сохраняет важность для региональных нужд и промышленности.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запасов и добычи нефти, газа и угля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огромным запасам и ежегодной добыче основных энергоресурсов России, а также их доля на мировом рынке.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лидирует по запасам, нефть — основной экспортный ресурс, уголь — внутренняя энергетика.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BP Statistical Review, Росстат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Гидроэнергетика: мощность и экология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четвёртое место в мире по производству гидроэнергии, используя мощности крупнейших гидроэлектростанций.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ГЭС сопровождается экологическими вызовами: затопление земель и воздействие на водные экосистемы.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 баланс между энергетической эффективностью и сохранением природных территорий для устойчивого развития.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безопасности и 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экспортирует технологии АЭС и уделяет особое внимание контролю безопасности и утилизации ядерных отходов.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технологические новшества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энергия составляет значительную часть генерации электроэнергии, включая быстроходные реакторы и топливный цикл.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энергетика: инновации и безопасность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возобновляемых источников энергии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Ветроэнергетика активно развивается на юге России и в арктических регионах, где условия позволяют эффективно использовать силу ветра для производства электроэнергии.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электростанции строятся в Забайкалье, Крыму и республике Алтай, что существенно расширяет влияние солнечной энергетики в различных климатических зонах страны.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Биогазовые комплексы применяются для переработки сельскохозяйственных отходов, что способствует снижению экологического воздействия и эффективному использованию биомассы.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возобновляемых источников энергии в российском энергобалансе составляет менее 1,2%, однако наблюдается устойчивый рост инвестиций и научных разработок в данной области.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энергопотребления: 1990–2022 гг.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изменением долей разных энергоносителей, повысилась общая эффективность использования ресурсов и уменьшились выбросы на единицу произведенной энергии.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природного газа и возобновляемых источников указывает на постепенный переход к более экологичным и эффективным видам топлива в энергетике России.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BP Statistical Review of World Energy, 2023; Росстат, 2023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сектор формирует до 30% валового внутреннего продукта страны, а налоговые поступления с него составляют почти половину федерального бюджета, обеспечивая значительную основу экономики.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энергетики на экономику России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энергоресурсов предоставляет работу 2,5–3 миллионам человек, стимулируя развитие смежных отраслей, таких как транспорт, машиностроение и информационные технологии.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аспекты российских энергоресурсов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остаётся ключевым поставщиком энергоресурсов для Европы, Китая и Турции, что обеспечивает ей значительное влияние на международной арене.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проекты газопроводов, включая «Северный поток – 2», «Турецкий поток» и «Сила Сибири», усиливают роль страны как транспортной и энергетической державы.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политика России непосредственно влияет на внешнеполитические отношения и экономическую независимость стран-партнёров, формируя новые альянсы и вызовы.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вызовы энергетики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 переработка нефти, газа и угля приводят к загрязнению воды, почвы и воздуха, что наносит вред экосистемам и здоровью населения.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России ответственен за более 50% выбросов углекислого газа, способствующих изменению климата и парниковому эффекту.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экологических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негативного воздействия применяются системы улавливания и хранения выбросов, а также переход на возобновляемые источники энергии.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устойчивого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охране природы и развитию ВИЭ направлены на сохранение природных ресурсов и снижение нагрузки на экологию страны.
</a:t>
            </a:r>
            <a:endParaRPr lang="en-US" sz="10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энергетического ресурса: от добычи до потребителя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преобразования и транспортировки энергоресурсов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технологические тренды в энергетике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позволяют оптимизировать процессы добычи и распределения энергоресурсов, повышая надёжность и снижая издержки отрасли.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сети (Smart Grid) улучшает мониторинг, управление и распределение электроэнергии, что способствует эффективному потреблению и интеграции ВИЭ.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Водородная энергетика становится перспективным направлением, предлагая экологически чистые решения для транспорта и промышленности будущего.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Big Data и сверхпроводящих материалов открывает новые горизонты в повышении эффективности производства и транспортировки энергии.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российской энергетики: децентрализация и инновации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примеры и перспективы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эко-города Сколково и внедрение умных технологий в Казани и Новосибирске демонстрируют потенциал новых моделей в энергетике для устойчивого развития.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Микрогенерация и автономные энергосистемы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микрогенерации и автономных систем предоставляет электроэнергию удалённым регионам, снижая зависимость от централизованных источников и повышая энергобезопасность.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энергетике и возможности для учащихся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обучения в профильных школах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базовых знаний по энергетике и природным наукам в школах с углублённым изучением технических дисциплин.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 профильных вузах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 ведущие университеты, такие как МЭИ, СПбПУ и ТПУ, для получения профессиональных навыков в энергетике и инженерных науках.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развитие и карьера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стажировки в энергетических компаниях, освоение новых цифровых и технических компетенций в условиях быстро меняющегося рынка труда.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ресурсы — фундамент будущего России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остаётся стратегическим драйвером экономического роста и инноваций. Для устойчивого развития необходимы баланс интересов экономики, экологии и науки, а также подготовка квалифицированных кадров.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2026-05-07T19:13:33Z</dcterms:created>
  <dcterms:modified xsi:type="dcterms:W3CDTF">2026-05-07T19:13:33Z</dcterms:modified>
</cp:coreProperties>
</file>