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мировом сообществе: место, роль и значение для безопасности
</a:t>
            </a:r>
            <a:endParaRPr lang="en-US" sz="2748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география, ресурсы и международные связи определяют роль России в мире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мире: почему это важно знать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понять, почему положение России между Европой и Азией влияет на безопасность, экономику, культуру и международное сотрудничество. Это знание связывает школьные предметы с реальными событиями.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делает ее важной для изучения климата, ресурсов и северных территорий, а также для транспортных и экологических решений.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млн км²
</a:t>
            </a:r>
            <a:endParaRPr lang="en-US" sz="5077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площадь страны, которая определяет ее огромный природный и политический масштаб.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данные; официальные статистические и энциклопедические источники
</a:t>
            </a:r>
            <a:endParaRPr lang="en-US" sz="6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954707"/>
            <a:ext cx="3239400" cy="16578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международных организациях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объединения показывают, где Россия участвует в глобальных и региональных решениях.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работает и на мировом, и на региональном уровне, участвуя в решениях по безопасности, экономике и сотрудничеству.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и справочные материалы международных организаций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внешней политики и дипломатии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 центре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сосредоточены главные площадки, где обсуждают международные вопросы и заключают соглашения. Здесь рядом находятся государственные учреждения, дипломатические миссии и места официальных встреч. Такой городской пейзаж хорошо передает роль столицы как центра внешней политики.
</a:t>
            </a:r>
            <a:endParaRPr lang="en-US" sz="1082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флагов и посольств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московских улицах легко увидеть здания посольств, флаги разных стран и деловые кварталы, связанные с дипломатией. Эти детали показывают, что столица не только управляет страной, но и ежедневно взаимодействует с другими государствами. Именно здесь рождаются многие международные решения.
</a:t>
            </a:r>
            <a:endParaRPr lang="en-US" sz="1054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МИД как символы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Кремль, здание МИД и официальные резиденции создают узнаваемый образ политической Москвы. Эти места связаны с принятием важных решений и проведением встреч на высоком уровне. Для иллюстрации подходят строгая архитектура, государственная символика и атмосфера официального диалога.
</a:t>
            </a:r>
            <a:endParaRPr lang="en-US" sz="10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внешних связей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России охватывают торговлю, энергию, образование, науку, культуру и транспорт на разных континентах.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внешняя политика России многовекторна и не сводится к одному региону.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открытым материалам о международных связях России; схема носит иллюстративный характер
</a:t>
            </a:r>
            <a:endParaRPr lang="en-US" sz="6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67" y="1253430"/>
            <a:ext cx="382725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017" y="1963455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067" y="2675505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0067" y="3385530"/>
            <a:ext cx="382725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экономике и торговле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экспорт остается важной частью внешней торговли России. Он влияет на доходы страны и на энергетические рынки во многих государствах.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крупнейших поставщиков природного газа. Этот ресурс важен для промышленности, отопления и работы энергетических систем.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пшеницы и удобрений связаны с продовольственной безопасностью. От них зависят урожайность, цены на продукты и устойчивость сельского хозяйства.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уголь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уголь нужны для строительства, транспорта и производства. Их экспорт поддерживает промышленную кооперацию и мировые цепочки поставок.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сырье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другие сырьевые товары используются в строительстве и переработке. Такие поставки показывают, что Россия остается значимым участником мировой торговли.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космос как сферы международного сотрудничества
</a:t>
            </a:r>
            <a:endParaRPr lang="en-US" sz="2093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проектах Международной космической станции, а также в развитии спутниковых систем и наблюдения Земли. Такие программы требуют точности, совместного планирования и доверия между партнерами.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ученые работают в физике, математике, медицине, химии и арктических исследованиях. Во многих направлениях результат зависит не от одной страны, а от обмена знаниями и технологиями.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особенно хорошо показывает пользу сотрудничества: здесь дорогое оборудование, длительные исследования и общие цели. Поэтому международные проекты помогают решать задачи, которые невозможно выполнить в одиночку.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участвует в решении международных задач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общей проблемы к совместным действиям государств.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России в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Толстого и Чехова читают и изучают во многих странах. Русский театр и классическая литература помогают понять историю, характеры и нравственные вопросы через понятные каждому сюжеты.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живопись и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Чайковский, Репин и Большой театр сделали российское искусство узнаваемым во всем мире. Музыка, балет и живопись создают образ страны, который связан не только с прошлым, но и с современным культурным обменом.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страны СНГ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объединяет государства, которые раньше входили в состав СССР, и помогает им поддерживать удобные связи в транспорте, торговле и повседневном общении.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это особенно важно из-за общей истории, схожих языков и тесных миграционных связей, которые упрощают поездки, учебу и работу между странами.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сотрудничество делает взаимодействие более устойчивым и помогает странам быстрее находить решения там, где нужны общие правила и доверие.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СНГ решаются практические вопросы: согласование границ, перевозок, образовательных программ, культурных обменов и совместных мер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России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запасы ресурсов поддерживают промышленность, энергетику и экспорт, а также усиливают значение России в международных поставках сырья.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газ и нефть, но высоки и другие ресурсы; значит, стране важно сочетать добычу с охраной природы.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открытым справочным материалам о ресурсной обеспеченности России, без единой точной статистической базы; актуально на 2024 год.
</a:t>
            </a:r>
            <a:endParaRPr lang="en-US" sz="4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Северный морской путь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систематическое освоение северных морских пространств и берегов Арктики, что закладывает основу для будущих маршрутов и научных исследований.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ледокольный флот, полярные станции и регулярные наблюдения, которые делают плавание в высоких широтах более безопасным и предсказуемым.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используется как важный транспортный коридор между Европой и Азией, особенно для северных регионов и перевозки грузов.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 далее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связаны с безопасностью судоходства, защитой арктической природы, мониторингом климата и ответственным использованием ресурсов.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 России: сравнение по направлениям
</a:t>
            </a:r>
            <a:endParaRPr lang="en-US" sz="234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влияние России проявляется сразу в нескольких областях международной жизни и не сводится только к одному направлению.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влияет на мировые процессы одновременно через дипломатию, ресурсы, науку и культуру, поэтому ее роль многогранна и взаимосвязана.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ООН, международных экономических и культурных обзоров.
</a:t>
            </a:r>
            <a:endParaRPr lang="en-US" sz="7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связи и образование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университетах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вузы принимают иностранных студентов, а совместные программы помогают получать образование, знакомиться с академическими традициями и строить профессиональные связи на будущее.
</a:t>
            </a:r>
            <a:endParaRPr lang="en-US" sz="1053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молодежные 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Обмены между школьниками и молодежью расширяют кругозор, помогают лучше понимать языки, привычки и образ жизни других стран без стереотипов и недоверия.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 в трудных ситуациях показывает готовность к сотрудничеству, поддерживает доверие между странами и учит важности солидарности в международном общении.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Выставки, фестивали и творческие проекты знакомят с традициями России и других стран, укрепляют интерес к взаимному уважению и общему культурному пространству.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общению в дипломатии, науке, образовании и культуре, а также остается важной частью международных контактов России.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носителей выше, чем у изучающих язык, но обе группы делают русский заметным средством международного общения.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оценки, используемые в международных и образовательных материалах; данные приведены ориентировочно.
</a:t>
            </a:r>
            <a:endParaRPr lang="en-US" sz="5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международных отношений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России проходят в условиях санкций, региональных конфликтов и конкуренции в технологиях, поэтому государствам приходится искать решения в сложной и изменчивой обстановке.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мировую ситуацию влияют колебания цен на энергоносители, экономическая нестабильность, информационные риски и экологические проблемы, которые затрагивают многие страны одновременно.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трудности не отменяют необходимости диалога: вопросы безопасности, транспорта, экологии и развития можно решать только через переговоры и согласованные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государства переходят от проблемы к совместным действиям
</a:t>
            </a:r>
            <a:endParaRPr lang="en-US" sz="1889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международного сотрудничества на примере экологии, науки, спорта и помощи при чрезвычайных ситуациях.
</a:t>
            </a:r>
            <a:endParaRPr lang="en-US" sz="9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глазами мира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 России формируется из новостей, фильмов, спорта и науки, а также из личного опыта путешествий и общения. Поэтому образ страны зависит не только от фактов, но и от того, что люди видят чаще.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Россия может восприниматься по-разному: кто-то прежде всего знает литературу и балет, кто-то — космос и спорт, а кто-то — природные богатства и большие расстояния.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мире: сила в разнообразии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важна для мира своей территорией, ресурсами, наукой, культурой и участием в международных организациях. Ее будущее зависит от сотрудничества, ответственности и умения решать общие задачи вместе.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2026-05-21T02:56:49Z</dcterms:created>
  <dcterms:modified xsi:type="dcterms:W3CDTF">2026-05-21T02:56:49Z</dcterms:modified>
</cp:coreProperties>
</file>