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Андреев: писатель Серебряного века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показал тревогу эпохи через судьбу человека.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рубеже веков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писал в время быстрых перемен, когда старые представления о мире рушились, а новые ещё не сложились. Именно это напряжение эпохи сделало его прозу и драму особенно острой и узнаваемой.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 — рождение в Орле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 родился в семье землемера. Орёл, с его контрастом достатка и городской бедности, рано сформировал его внимание к социальным противоречиям.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гимназии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учился в Орловской гимназии. Школьные годы дали ему первый опыт систематического чтения и наблюдения за характером человека в повседневной среде.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попытки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поступал в Московский университет, а затем продолжил образование на юридическом факультете Петербургского университета. Юридическая подготовка расширила его интерес к вопросам справедливости и ответственности.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как основа прозы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трудности и близкое знакомство с городской нуждой позже стали важным источником его социальной тематики. Из этого опыта выросла его внимательность к униженным и обездоленным.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47912"/>
            <a:ext cx="244327" cy="217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47912"/>
            <a:ext cx="244327" cy="217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Андреев вошёл в литературу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газетах научила Андреева быстро замечать главное в событии и человеке. Отсюда — точность деталей, лаконичность фразы и живой публицистический тон его ранних текстов.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начал печататься в периодике, постепенно переходя от заметки к художественному рассказу. Газетная среда помогла ему найти собственный голос и уверенную интонацию наблюдателя.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Сборник, принесший 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Широкую читательскую известность Андреев получил после выхода сборника «Рассказы» в начале 1900-х годов. Именно тогда его заметили как автора сильных и психологически напряжённых произведений.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сила ранних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первые рассказы выделялись острым сюжетом и внутренним драматизмом. Андреев умел говорить о страхе, сострадании и нравственном выборе так, чтобы это задевало читателя сразу.
</a:t>
            </a:r>
            <a:endParaRPr lang="en-US" sz="11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и визуальный образ Серебряного 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 фоне тревожного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Фотопортрет начала XX века помогает увидеть в Андрееве не только литератора, но и человека своей эпохи. Взгляд, одежда и сдержанная поза перекликаются с атмосферой культурного напряжения, в которой рождались его тексты и драматические образы.
</a:t>
            </a:r>
            <a:endParaRPr lang="en-US" sz="1289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театр, журнал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портретом легко представить журнальную обложку, афишу спектакля и шумную улицу большого города. Такой визуальный ряд показывает, что Андреев существовал внутри живой культурной среды, где литература, сцена и общественная жизнь постоянно соприкасались.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«Петька на даче» особенно заметна тема детской уязвимости: ребёнок оказывается в мире труда и равнодушия, где краткая радость звучит почти как чудо.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«Баргамот и Гараська» показывает, как случайная встреча может разрушить привычное представление о «чужом» человеке. У Андреева сострадание всегда связано с нравственным выбором.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«Ангелочке» важна внутренняя перемена героя: небольшая история раскрывает большую мысль о совести, памяти и способности человека откликнуться на чужую боль.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ранней прозы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Андреева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Андреев чаще всего обращается к предельным состояниям человека и к конфликту с миром.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интерес писателя — внутренний кризис личности; общественные и политические сюжеты у него усиливают это напряжение.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тематическое распределение по произведениям Л. Н. Андреева; дата не применяется.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25948"/>
            <a:ext cx="234000" cy="23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203" y="1319025"/>
            <a:ext cx="185850" cy="2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689" y="3307602"/>
            <a:ext cx="216825" cy="247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27499"/>
            <a:ext cx="234000" cy="2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и выразительность прозы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состояние важнее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Андреева действие часто отступает на второй план. Главное происходит в сознании героя: там нарастают страх, сомнение и чувство внутреннего разлома.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и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строит текст на резких противопоставлениях света и тьмы, жизни и смерти, надежды и безысходности. Повторяющиеся символы усиливают ощущение тревоги и предела.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фразы звучат резко и эмоционально, часто передавая не спокойный рассказ, а почти крик души. Такой ритм делает прозу особенно выразительной и запоминающейся.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Предэкспрессионистская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сближается с предэкспрессионизмом тем, что показывает мир через обострённое чувство катастрофы. В его текстах эмоция становится способом понять саму реальность.
</a:t>
            </a:r>
            <a:endParaRPr lang="en-US" sz="11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создано в 1904 году и связано с русско-японской войной. Андреев показывает не отдельный бой, а разрушение человеческого сознания под воздействием войны.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«Красный смех»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«красного смеха» не просто пугает, а становится знаком безумия и распада нравственных ориентиров. Он звучит как символ исторической катастрофы, от которой нельзя спрятаться.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ощущения страха, бреда и потери опоры. Человек уже не способен доверять привычному миру, потому что война ломает саму логику восприятия.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стал одним из самых резких антивоенных высказываний Андреева. Его сила в том, что ужас войны передан через психологическое переживание, а не только через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Андреева: основные этапы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реалистической драмы Андреев приходит к философской и символической пьесе.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Человека» как философская драма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1906–1907: замысел и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создаёт пьесу как обобщённую модель человеческой жизни, отказываясь от бытовой конкретики ради философского смысла и предельного художественного обобщения.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72050" y="2232525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1907: сценическое воплощение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текст воспринимается как смелый эксперимент: вместо привычной драмы зритель видит притчу о судьбе, времени и неизбежности смерти.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494751" y="3311943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быстро стала одним из самых обсуждаемых произведений Андреева и получила широкий резонанс в театрах России и Европы благодаря своей символической силе.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Андреев видел в революции возможность обновления, но опыт 1905 года показал ему, что политический взрыв легко оборачивается насилием и разрушением.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публицистике и прозе он передавал настроение разочарования, когда надежды интеллигенции сталкивались с распадом привычных идеалов и ростом фанатизма.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позиция оставалась двойственной: он сочувствовал стремлению к переменам, но одновременно боялся крови, жестокости и исторической цены любого радикального перелома.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и революционные события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Леонида Андреева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произведений Андреева с их темами и художественными приёмами.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Андреев сочетал социальную проблематику с философским осмыслением человека и постепенно усиливал условность художественной формы.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Л. Н. Андреева, литературоведческие справочники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использует гротеск и иронию, чтобы показать несовершенство мира, в котором внешняя цивилизация не отменяет жестокости, страха и духовной пустоты.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и философские мотивы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спорят с верой в безусловный прогресс: техническое и общественное развитие не гарантирует нравственного улучшения человека и общества.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особенно интересуют вопросы свободы воли, личного выбора и вины, поэтому его герои часто оказываются перед мучительным внутренним судом.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подтекст делает сатиру Андреева не бытовой, а экзистенциальной: он заставляет читателя думать о смысле жизни и ответственности за поступки.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и театр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Андреева строятся на сильных визуальных образах, резких репликах и эмоциональных кульминациях, поэтому они особенно выразительно звучат на сцене и требуют активной режиссёрской интерпретации.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драматургия расширила возможности русского модернистского театра: вместо обычного бытового конфликта зритель увидел философскую притчу, где важны символ, ритм и обобщённый образ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распределение наследия Андреева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условно показано, какие жанры занимают основное место в его творчестве.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доминирует количественно, но драматургия заметно выделяется новаторством и влиянием на театральную культуру.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литературоведческие оценки жанрового состава творчества Л. Н. Андреева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Андреев оказался за границей, главным образом в Финляндии, где жил вдали от привычной литературной среды и чувствовал растущую оторванность от России.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были для него тяжёлыми: болезни, материальные трудности и одиночество усиливали трагическое звучание его поздних текстов и писем.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особенно остро проявились мотивы исторической катастрофы, утраты родины и тревоги за будущее страны, ставшие важной частью его позднего мировидения.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поздний период жизни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прозы Андреева характерен экспрессивный словарь, который усиливает напряжение и помогает передать крайние состояния героя — страх, отчаяние, внутренний надлом.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стиля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строит текст на контрастах: свет и тьма, сострадание и жестокость, надежда и безысходность сталкиваются почти в каждой важной сцене.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занимают психологические монологи и символические детали, через которые раскрывается не столько событие, сколько движение сознания персонажа.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Напряжённый ритм фразы, резкие переходы и повторяющиеся мотивы сближают Андреева с модернистской литературой начала XX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 в культурной памяти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каноне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прочно вошёл в историю русской литературы как автор переходной эпохи. Его книги и портреты напоминают о времени, когда искусство особенно остро реагировало на кризис сознания.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и современном чтении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его читают как предшественника экзистенциальной прозы и философской драмы. Театральные постановки и новые издания подтверждают, что его темы остаются актуальными для современного читателя.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 показал, как литература может говорить о страхе, надежде, войне и нравственном выборе без упрощений. Его произведения помогают понять человека в эпоху потрясений.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Андреев важен сегодня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2026-05-23T17:52:43Z</dcterms:created>
  <dcterms:modified xsi:type="dcterms:W3CDTF">2026-05-23T17:52:43Z</dcterms:modified>
</cp:coreProperties>
</file>