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 алгебре: поиск неизвестного числа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неизвестное число шаг за шагом.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уравнения в 7 классе
</a:t>
            </a:r>
            <a:endParaRPr lang="en-US" sz="3301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показывают, как число, действие и неизвестное связаны в одной записи. Они учат рассуждать по шагам, находить ответ через обратные действия и проверять результат в задачах про возраст, стоимость, время и расстояние.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уравнением и корнем уравнения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23850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 — это равенство, в котором есть неизвестное число. Его нужно найти так, чтобы левая и правая части стали равны.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850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 неизвестным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409213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уравнения — это значение неизвестного, при котором равенство становится верным. Именно это число и является ответом задачи.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09213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корень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270538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x + 5 = 12 корнем является 7, потому что после подстановки получается верное равенство: 7 + 5 = 12.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270538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уравнения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не обязательно стоит в конце. Его можно увидеть в начале, середине или справа от знака равенства, например в записях x + 6 = 14, 9 = y + 2, 3a — 1 = 11. Схема помогает быстро заметить структуру.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может быть неизвестное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уравнение имеет левую часть, правую часть и знак равенства между ними. Кроме того, в записи есть неизвестное число, которое может стоять в любом месте. Эти элементы работают вместе и позволяют сравнивать обе части.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запись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уравнения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вместо неизвестного подставляют найденное число. Это позволяет увидеть, действительно ли решение подходит для исходного уравнения.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ответ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подстановки левая и правая части совпадают, ответ верный. Если равенство нарушается, значит, в вычислениях допущена ошибка.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части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проверяют уравнения с вычитанием, делением и скобками. В них чаще всего путают знаки, порядок действий и запись ответа.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пропускай проверку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встречаются в уравнениях 7 класса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разными действиями требуют одного и того же принципа решения, но уровень внимания к записи постепенно возрастает.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алгебре 7 класса; оценочная учебная схема для наглядности.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сложение и вычитание, а умножение и деление требуют более аккуратной проверки шагов.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уравнения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решения простого уравнения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2017307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375" y="2017307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5600" y="2017307"/>
            <a:ext cx="346500" cy="46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на сложение и вычитание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неизвестное число связано со сложением, его находят вычитанием известного числа. Так сохраняется равенство, а исходная запись превращается в понятный путь к ответу.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неизвестное прибавляют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неизвестное число стоит в вычитании, его находят прибавлением. Такой приём помогает вернуть недостающее значение и не перепутать действие с знаком равенства.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неизвестное вычитают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уравнениях x + 8 = 23, x — 6 = 11 и 14 — y = 9 неизвестное выделяют через обратное действие. Важно считать внимательно и не менять сам знак равенства.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простых уравнений и их решения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уравнений и увидим, как одно и то же правило работает в разных записях.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ответ находят обратным действием, поэтому важна не форма записи, а понимание связи между числами и действием.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урока алгебры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 жизненных задачах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помогают узнать стоимость нескольких одинаковых предметов, например тетрадей или ручек. Если известна цена одной вещи и общая сумма, можно легко найти неизвестное число.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цена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уравнений удобно решать задачи про возраст, продолжительность пути и время в пути. Такие ситуации часто встречаются в школьных задачах и жизненных примерах.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время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подходят для подсчёта страниц, конфет, книг и других одинаковых объектов. Они показывают, как из известной части получить неизвестное количество.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 предметы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монеты, линейка и школьные принадлежности делают задачу наглядной. Когда условие связано с привычными вещами, легче понять, какое действие нужно выбрать.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повседневностью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на умножение и деление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неизвестное число умножено на известное, его находят делением на это число. Так сохраняется равенство, а результат проверки показывает, верно ли выбрано значение.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умножили неизвестное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уравнениях 3x = 18, x: 4 = 7 и 5a = 35 неизвестное находится одинаково по смыслу, хотя запись разная: деление или умножение возвращает искомое значение.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неизвестное число разделили на известное, нужно выполнить обратное действие — умножение. Этот прием помогает быстро восстановить исходное число и не путать порядок вычислений.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разделили неизвестное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уравнений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оценки учеников, а наиболее уязвимые места в работе с уравнениями. Это помогает заранее распределить внимание на ключевых шагах решения.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типичным ошибкам семиклассников; без привязки к статистическому исследованию.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со знаками, выбором действия и проверкой. Значит, именно эти этапы нужно отрабатывать особенно внимательно.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задают порядок действий: сначала выполняют то, что внутри них, и только потом переходят к остальной части уравнения. Это помогает правильно понять запись.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упрощаем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уравнение становится проще: появляются одночлены или более короткое выражение. На этом этапе важно не потерять знак перед скобками и каждый член.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ищем неизвестное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уравнение приведено к удобному виду, неизвестное находят обратным действием и обязательно проверяют подстановкой. Так легче избежать ошибок в длинной записи.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со скобками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уравнение со скобками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на примере уравнения 2(x + 3) = 14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уравнений в 7 классе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меняется способ решения в зависимости от действия и записи уравнения.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«Уравнения» для 7 класса.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работает одно правило: неизвестное выделяют обратным действием. Сложнее всего становятся записи со скобками, потому что шагов больше.
</a:t>
            </a:r>
            <a:endParaRPr lang="en-US" sz="15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3600" y="1412720"/>
            <a:ext cx="3801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9300" y="1412720"/>
            <a:ext cx="3258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355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1472" y="3239995"/>
            <a:ext cx="434400" cy="43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64129"/>
            <a:ext cx="434400" cy="386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уравнения используются в других предметах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помогают связывать путь, время и скорость. С их помощью проще находить неизвестную величину, если две другие уже известны из условия задачи.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про цену, количество и стоимость уравнения позволяют быстро вычислять недостающие данные. Это удобно при расчётах покупок и простых бюджетов.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уравнения описывают зависимости между величинами и помогают понимать, как меняется результат при изменении одного параметра программы или модели.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расстоянием, временем в пути и масштабом уравнения помогают сравнивать величины и делать точные вычисления на карте или схеме.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классы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уравнения становятся основой для функций, неравенств и систем. Поэтому уверенное решение простых уравнений важно для дальнейшего изучения алгебры.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быстрее решать уравнения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работают вместе: один помогает вычислять, другой — не терять логику решения. Особенно полезно сочетать устный счёт с аккуратной записью каждого шага.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значимости учебных навыков при решении уравнений; без статистической выборки.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ускоряют решение уверенный счёт и привычка проверять ответ. Остальные навыки снижают риск ошибок и делают рассуждение более надёжным.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точного решения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преобразование выполняют с обеими частями уравнения одновременно. Только так сохраняется равенство и можно быть уверенным, что найденный ответ не нарушает исходную запись.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действия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менять знак равенства по своему усмотрению или работать лишь с одной частью. Даже небольшое нарушение этого правила приводит к неверному результату и путанице.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произвольных изменений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помогает видеть ход решения и не терять знаки, скобки и числа. Это особенно важно, когда уравнение содержит несколько действий подряд.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записываем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ответа подставляют его вместо неизвестного и сравнивают левую и правую части. Если они совпадают, решение верное; если нет, нужно искать ошибку.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подстановкой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как способ мыслить логически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учит находить ответ не угадыванием, а по данным условия. Шаг за шагом ученик двигается от уже известного числа к неизвестному значению.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известного к неизвестному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преобразование можно объяснить правилом, а не просто записать. Это развивает привычку понимать, почему действие верно, и замечать ошибки раньше, чем будет дан ответ.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рассуждения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рассуждать последовательно полезно не только в алгебре. Оно помогает в задачах, где нужно сравнивать данные, выбирать действие и проверять результат.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для жизни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Решая разные уравнения, легко увидеть общий способ: неизвестное выделяют обратным действием. Такая повторяемость помогает строить логическую цепочку и запоминать приём.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шагов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становится понятным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показывает, что неизвестное число можно найти, если действовать последовательно и аккуратно. Обратные действия, порядок вычислений и проверка превращают сложную запись в понятный ответ.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2026-05-29T23:31:51Z</dcterms:created>
  <dcterms:modified xsi:type="dcterms:W3CDTF">2026-05-29T23:31:51Z</dcterms:modified>
</cp:coreProperties>
</file>